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59" r:id="rId5"/>
    <p:sldId id="262" r:id="rId6"/>
    <p:sldId id="269" r:id="rId7"/>
    <p:sldId id="270" r:id="rId8"/>
    <p:sldId id="258" r:id="rId9"/>
    <p:sldId id="272" r:id="rId10"/>
    <p:sldId id="273" r:id="rId11"/>
    <p:sldId id="267" r:id="rId12"/>
    <p:sldId id="268" r:id="rId13"/>
    <p:sldId id="264" r:id="rId14"/>
    <p:sldId id="265" r:id="rId15"/>
    <p:sldId id="266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656"/>
    <a:srgbClr val="8C7546"/>
    <a:srgbClr val="90DE42"/>
    <a:srgbClr val="059505"/>
    <a:srgbClr val="B2DF41"/>
    <a:srgbClr val="035903"/>
    <a:srgbClr val="037B4A"/>
    <a:srgbClr val="DD1D54"/>
    <a:srgbClr val="E33E1D"/>
    <a:srgbClr val="EA9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9" d="100"/>
          <a:sy n="69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080" max="1366" units="cm"/>
          <inkml:channel name="Y" type="integer" min="-833" max="1087" units="cm"/>
          <inkml:channel name="T" type="integer" max="2.14748E9" units="dev"/>
        </inkml:traceFormat>
        <inkml:channelProperties>
          <inkml:channelProperty channel="X" name="resolution" value="71.10465" units="1/cm"/>
          <inkml:channelProperty channel="Y" name="resolution" value="98.96907" units="1/cm"/>
          <inkml:channelProperty channel="T" name="resolution" value="1" units="1/dev"/>
        </inkml:channelProperties>
      </inkml:inkSource>
      <inkml:timestamp xml:id="ts0" timeString="2020-05-04T00:19:15.1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27">
    <iact:property name="dataType"/>
    <iact:actionData xml:id="d0">
      <inkml:trace xmlns:inkml="http://www.w3.org/2003/InkML" xml:id="stk0" contextRef="#ctx0" brushRef="#br0">17055 4068 0,'-104'0'10,"-36"-35"-2,36 35-2,-35 0 2,34 0 0,-34 0 1,69 0-2,70-35 3,-34 35-4,-36 0 22,0 0-19,1 0 6,34 0-6,0 0-2,0 0 3,1 0-4,-1 0 41,-35 0-31,35 70-4,35-36-8,-35 36 7,1-70-5,-1 69 5,0 1-6,35-35 5,-35 69-5,0-34 2,35 69 2,-34-35-2,-1-35 2,35 36-2,0-71 4,0 36-4,0 0 2,0 34-2,0 0 3,0-34-5,0-1 3,0-34 1,0 69 1,0-69-4,0 0 4,0 69-6,0-34 14,35-36-4,-35 1 4,34 35-8,36-36-4,-35 1 0,34 0 3,-34 0-2,0-1 3,70 1-1,-1 0-3,0 0 4,-34-35-1,34 34-3,-34 1 4,0-35-6,-1 0 5,1 0-1,69 104 3,-69-104-5,-36 0 1,71 0 2,-70 0-1,34 0 8,-34 0-9,0 0 3,0 0-4,34 0 5,36-34-7,-36-1 14,-34 35-9,0-35-1,0 35 0,69-69 0,-69 34 8,0-35-9,34 36 3,1-71-4,-35 1 4,0 104-4,-35-35 4,34-34 7,1-1-12,-35 35 3,0-34 0,0-1-1,0-34 1,0 35 1,0-1-1,0 35 1,0-34-2,0-1 0,0-34 1,0 69-1,0 0 4,0 1-3,0-36 0,0 35-2,0 1 5,0-1-6,0-35 12,0 36-7,0-1-5,-35-35 6,-34 36-6,34-1 7,0 0-6,35 0 1,-35 35 0,1-35 3,-36 1-3,35 34 7,35-35-1,-69 35-9,34 0 13,35-70-2,-35 70-7,-35 0 2,1-34 6,34 34-9,-35 0 8,1 0-5,34 0 7,-69 0-10,69 0 2,-70 0 5,70 0-6,-34 0 2,34 0-4,0 0 4,0 0-5,-34 0 6,34 0 17,0 0-18,-34 0 14,34 0-8,0 0-7,-35 0-2,36 0 1</inkml:trace>
    </iact:actionData>
  </iact:action>
  <iact:action type="add" startTime="19836">
    <iact:property name="dataType"/>
    <iact:actionData xml:id="d1">
      <inkml:trace xmlns:inkml="http://www.w3.org/2003/InkML" xml:id="stk1" contextRef="#ctx0" brushRef="#br0">19491 7718 0,'-34'0'58,"-1"0"-54,0 0 12,0 0-14,-34 0 16,34 0-4,0-35 2,0 35-9,-34 0 3,-1 0-4,-35 0 3,36 0 1,-1 0-4,1 0 0,-1 0 2,35 0 4,0 0-6,1 0 0,-1 0 5,0 0 3,0 0 2,0 0 1,35 35-11,-34-35 5,-36 34 2,0 36 7,36-35-17,-36 34 23,35-69-19,-34 70 19,69-35-21,-35-35 37,35 69-34,0 1 0,0-1 1,0 1-2,0-1 7,0 1-2,0-36 3,0 71-8,69-105 9,-34 0-6,70 0-4,-36 35 2,36-35 9,-71 34-11,106-34 4,-36 0-3,-69 35-1,34-35 3,36 0 0,-1 0-2,1 0 1,-1 0 2,1 0-4,-1 0 4,0 0-4,-34 0 5,-35 0-5,34 0 4,1 0 3,-35 0 4,34 0-11,1 0 6,0 0-6,-36 0 5,1 0-6,35 0 2,-35 0 13,0 0 7,-1 0-18,1-35 0,35-34 21,-1-1-13,-69 35-1,35 1-5,-35-1-6,0 0 11,0 0-1,0-34 3,0 34-9,0 0-3,0 1 5,0-36-7,0 35 8,0 1-7,0-36 5,0 35 5,0 1-6,0-1-2,0 0 2,-69 35 6,69-35-9,-35 35 5,-35 0-4,1 0 0,-1 0 10,-35 0-11,-34 0 13,0 0-11,35 0-3,69 0 6,-70 0-4,71 0 4,-36 0-6,0 0 5,36 0 20,-36 0-22,0 0 8,1 0-10,-1 0 12,35 0-11</inkml:trace>
    </iact:actionData>
  </iact:action>
  <iact:action type="add" startTime="22079">
    <iact:property name="dataType"/>
    <iact:actionData xml:id="d2">
      <inkml:trace xmlns:inkml="http://www.w3.org/2003/InkML" xml:id="stk2" contextRef="#ctx0" brushRef="#br0">19665 6779 0,'-34'0'112,"-36"0"-105,35 0 4,-69 0-6,69 0 3,0 0 0,-34 0 3,-1 0-5,35 0 5,0 0-6,-34 0 6,34 0-7,-35 0 15,35 0-13,-34 0 3,-1 0-2,1 0 1,-71 0-2,71 0 5,-36 0-5,-69 35 5,140 0 43,34-1-44,-35 1 13,0-35-13,0 35-6,35 0 5,-35-35 0,1 34 7,34 1-8,0 35 15,0-35-8,0 34 1,0-34-6,0 0 5,0-1 10,34-34-18,36 0 1,0 70-1,-1-70 1,36 0 1,-36 0-2,70 0 2,-69 0 1,0 0-6,34 0 8,-34 35-6,-1-35 3,1 0-2,0 0 2,104 34-2,-70-34 0,-69 0 2,69 0-2,1 0 1,-36 0-1,-34 0 4,0 0-4,69 35 3,-69-35 6,35 0-10,-1 0 10,1 0-6,-35 0-4,34 0 10,-34 0-5,0 0-6,0 0 11,0 0 0,-1 0-7,-34-35-2,35 1 8,0 34-8,0-35 11,0 0-11,-35 0 2,0-34 0,0 34 7,0 0 1,0 1-4,0-1-5,0-35 0,0 35 9,0 1-11,0-1 6,0 0-6,0 0 3,-35-34 7,0 69-10,-35 0 5,1 0-5,-36 0 4,1 0-3,69 0-2,-104 0 5,69 0-2,-34 0 1,-1 0-2,71 0 2,-1 0 7,0 0-8,0 0 1,-34 0-4,34 0 11,0 35 1,0-1-7</inkml:trace>
    </iact:actionData>
  </iact:action>
  <iact:action type="add" startTime="27338">
    <iact:property name="dataType"/>
    <iact:actionData xml:id="d3">
      <inkml:trace xmlns:inkml="http://www.w3.org/2003/InkML" xml:id="stk3" contextRef="#ctx0" brushRef="#br0">24329 5841 0,'-69'0'18,"-1"0"-12,1 0 4,34 0 8,-35 0-13,35 0 5,1 0-4,-1 0 10,0 0-8,0 0 0,0 0 3,-34 0-6,-1 0 1,-34 0 4,-1 0-1,1 0-3,-35 0 1,69 0 5,-34 0-6,-1 0 3,70 0-3,-34 34 5,69 1-5,-70-35 3,35 0-2,1 0 25,-1 0 36,0 0-61,35 35 49,-35-35 8,35 35-55,0-1 2,0 36 19,0-35-23,0-1 10,35 1-8,0-35-3,34 35 2,-69 0 0,35-1 4,-35 1-8,35-35 20,0 0-16,-35 35-2,35-35 45,-35 35-37,34-35-3,-34 34-6,70-34 13,-35 0-9,0 0-3,-1 0 9,36 35-3,0-35 1,-36 0-6,36 70 9,-35-70-8,0 0 1,34 0 3,-34 0-7,70 0 4,-71 0-4,36 0 2,-35 0 3,34 0-4,36 0 4,-1 0-4,1 0 6,-36 0-8,36 0 8,-1 0-8,1 0 5,-36 0-1,1 0 3,-35 0-6,-1 0 4,1 0-3,0 35 6,0-35-6,69 0 4,-69 0 6,69 0-10,-69 0 4,35 0-4,-35 0 0,69 0 4,-69 0-1,0 0-2,-1 0-1,71 0 5,-70 0-4,0 0 1,69 0 0,-69 0 1,34 0-2,1 0 3,34 0-4,-69 0 8,104 0-2,-69 0-6,34 34 5,-69-34-5,70 70 1,-36-70 1,36 35-1,-36-35 1,36 0 0,-70 0 1,-1 0 0,1 0-2,35 0 2,-1 0-3,-34 0 3,0 0-1,0 0 0,0 0 0,34 0 0,-34 0 0,0 0 7,34 0-8,-34 0 5,0 0 10,0 0-14,0 0 16,34 0-17,-34 0 0,0 0 11,0 0 5,34 0-14,36-70-3,-70 70 4,-1-69-2,1 34 9,-35 0-8,35 35-3,0-35 10,0 35 16,-1 0-24,-34-35-2,70-34 59,-35 69-57,-35-70 116,0 36-108,0-1-10,0 0 18,0 0-5,0 1 1,-70-1-10,70 0-2,-35 35 0,1-35 1,-1 35-5,35-34 13,-35 34-2,35-35 3,-70 0-1,70 0-11,-34 35 1,-1-34 11,0-1-6,0 35-8,0 0 9,-34 0-4,34 0 2,0 0-3,-35 0 0,1 0-3,34-35 7,-69 0-5,34 35 1,0 0-2,-34 0 3,0 0-2,-1 0 3,1 0-4,-1 0 4,-34 0-3,0 0 2,34 0-2,1 0 2,0 0-5,-36 0 7,1 0-4,0 0 3,35 0-5,-1 0 3,1 0 1,-1 0-3,70 0 4,1 0-4,-1 0 4,0 0-2,0 0 0,-69 0 0,69 0 8,0 0-2,0 0-3,1 0-4,-1 0 3,-35 0-4,35 0 4,-69 0 8,34 0-6,1 0-5,34 0 10,-35 0-1,35 0 0,1 0 0,-36 0-8,35 0 1,0 0-2,-34 0 1,34 0 9,0 0-10,0 0 9,1 0-6,-1 0 83</inkml:trace>
    </iact:actionData>
  </iact:action>
  <iact:action type="add" startTime="46576">
    <iact:property name="dataType"/>
    <iact:actionData xml:id="d4">
      <inkml:trace xmlns:inkml="http://www.w3.org/2003/InkML" xml:id="stk4" contextRef="#ctx0" brushRef="#br0">22032 4798 0,'35'0'174,"-105"0"-134,1 0-32,-70 0-1,69 0 5,35-35-6,-34 35 3,-1 0-1,-34 0-1,-1-35 2,1 35-2,-1-35 2,70 35-2,-34-34 1,-1 34 0,1 0-1,-36 0 2,105-35-2,-69 35 2,-36 0-2,70 0 0,-34-35 11,34 35-10,-35 0 0,36-35-1,-1 35 2,0 0-2,-35 0 2,1 0-3,-71 0 4,106 0-4,-36 0 5,35 0-3,-34 0 0,-1 0-1,35 0 2,-69 0-4,69 0 4,-35 0 0,1 0 7,34 0-6,-35 0-4,-34 0 6,34 0-8,1 0 8,34 0-8,0 0 8,-69 0-8,-1 0 12,36 0 0,34 0-6,0 0 4,-35 0-7,1 0 0,-1 0 4,35 0-4,-69 0 2,69 0-4,-34 0 12,-1 0-7,-69 35-5,69-35 12,0 35-5,-34-35-7,69 0 6,0 35-6,1-35 2,-36 34 65,35 1-63,0 0 16,1-35 21,34 35-12,0-1 61,0 1-88,0 35 3,0-36 4,34 1 17,-34 0-13,35 0-2,0-35-5,0 0-7,34 35 8,1-1-9,34 1 7,1-35-4,-1 35 9,36 0-11,-36-35 5,70 34-4,-35-34 2,-69 35 3,-1-35-4,-34 0 4,35 0-1,-1 70 0,1-70-3,-35 0 4,35 0-5,-1 0 3,1 0 9,-35 0-11,69 0 7,-34 0-8,-1 0 6,-34 0-8,0 0 6,34 0 0,1 0 1,0 0 3,34 0-6,-69 0 1,69 0 3,-69 0-6,104 0 6,-104 0-6,35 0 6,-35 0-4,-1 0 2,1 0-2,0 0 1,0 0 0,0 0 2,34 0-6,1 0 5,-35 0 0,69 0 1,-34 0-6,-1 0 9,36 0-8,-71 34 6,36-34 3,-35 0-8,69 0 3,-69 0-1,0 0-1,35 0 2,-36 0-3,1 0 5,0 0-5,0 0 4,0 0 6,-1 0-10,1 0 4,0 0-3,35 0 2,-36 0-3,1 0 18,0 0-15,0 0-2,0 0 10,34 0-9,-34 0 1,35 0-4,-1 0 7,-34 0-8,0 0 4,0 0 0,34 0 20,-34 0-15,35 0 4,-35 0-7,-1 0-4,36 0 3,-35 0-2,69 0 3,-69 0 5,35 0-7,-36 0 5,1 0 0,70 0-10,-71 0 13,36 0 1,-35 0-1,0 0 5,-1 0-10,1 0-8,0 0 15,35 0-2,-35 0-2,34 0 10,-34 0-13,35 0 4,-36 0 0,71 0 2,-70 0-10,-1 0 8,1 0-3,0 0 1,0 0-4,0 0 2,-35-34-6,34 34 2,1 0 2,35 0 16,-1 0-19,-69-35 70,35 0-30,0 0-35,0 35-4,-35-34 118,35-1-110,-35 0-6,0 0 63,0-34-56,0-1-1,0 35-4,0 1-6,0-1 4,-35 0 8,0 35-11,0-69 3,0 34 0,1 0 1,-36 35-7,35 0 7,0-35-1,1 35-3,-36-34 5,35 34-5,0 0 1,1 0 1,-71 0 2,70 0 0,-34 0-4,-36 0 1,1 0 0,34 0 3,35 0-3,-104 0 0,35 0 3,69 0 0,-69 0-6,69 0 3,-35 0 10,35 0-8,-69 0 0,69 0 0,-34 0-5,-1 0 8,35 0-8,-34 0 9,34 0-7,-35 0 5,35 0-6,0 0 5,1 0-5,-36 0 5,35 0 4,0 0-7,1 0 3,-71 0-5,70 0 5,-34 0-2,34 0 2,0 0 4,-34 0 97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080" max="1366" units="cm"/>
          <inkml:channel name="Y" type="integer" min="-833" max="1087" units="cm"/>
          <inkml:channel name="T" type="integer" max="2.14748E9" units="dev"/>
        </inkml:traceFormat>
        <inkml:channelProperties>
          <inkml:channelProperty channel="X" name="resolution" value="71.10465" units="1/cm"/>
          <inkml:channelProperty channel="Y" name="resolution" value="98.96907" units="1/cm"/>
          <inkml:channelProperty channel="T" name="resolution" value="1" units="1/dev"/>
        </inkml:channelProperties>
      </inkml:inkSource>
      <inkml:timestamp xml:id="ts0" timeString="2020-05-04T01:03:10.16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092">
    <iact:property name="dataType"/>
    <iact:actionData xml:id="d0">
      <inkml:trace xmlns:inkml="http://www.w3.org/2003/InkML" xml:id="stk0" contextRef="#ctx0" brushRef="#br0">27392 12689 0,'-69'0'19,"-1"0"-11,35 0 1,-69 0-4,69 0 4,0 0-3,-34 0 0,34 0 3,-69 0 1,-1 0-2,70 0 8,-34 0-11,34 0 5,0 0-2,-35 0 0,36 0 0,-1 0 2,-35 35-4,35-35 4,-34 34 3,34 1 6,-104 69 3,104-69-8,-35 35 18,70-36-14,-34 1-8,-1 69-3,35-69 1,0 35-1,-35-1 1,35-34 2,0 0-4,0 0 5,0 34-8,0-34 9,0 34-8,0-34 5,0 35 0,0-36-1,0 1 0,0 69 0,0-69 0,0 70 0,0-71 0,35 1 0,0 35-2,-1-36 2,-34 1 2,35 69 0,0-34-4,35-35 0,-36-1 6,36 71-7,-35-70 7,34 34-6,-34-69 2,0 104-1,35-104 3,34 0-4,-69 35 4,0-35-4,0 0 4,-1 0-4,1 0 1,0 0 2,0 0 3,34 0-1,-34 0-4,0 0 2,69 0 0,-34-35-3,-35 35 4,0-34 1,34 34-5,-34-35 4,104 0-4,-104 0 9,-35 1-8,70-1 1,-1-35 10,-34 70-2,-35-35-9,35-34 3,0 34 6,0 0-12,-1 1 14,1-1-8,-35 0-4,0 0 7,0 1-10,35-1 7,-35 0 2,0-34-2,0 34-1,0 0-2,35-69 1,-35 69 1,0-69-2,0-1 9,0 36-8,0-35 0,0 69 2,0-35-4,0 36 4,0-1-4,0 0 4,0 0-5,0 0 5,0 1-3,0-1 19,0 0-20,0-34 4,-35 69-6,35-35 4,-35 0 1,35 0-2,-69 35 2,34-34 9,0-1 5,0 35 3,0 0-13,-34 0 4,34 0-9,0 0 16,0 0-18,0 0 3,1 0 0,-1 0-3,0 0 26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080" max="1366" units="cm"/>
          <inkml:channel name="Y" type="integer" min="-833" max="1087" units="cm"/>
          <inkml:channel name="T" type="integer" max="2.14748E9" units="dev"/>
        </inkml:traceFormat>
        <inkml:channelProperties>
          <inkml:channelProperty channel="X" name="resolution" value="71.10465" units="1/cm"/>
          <inkml:channelProperty channel="Y" name="resolution" value="98.96907" units="1/cm"/>
          <inkml:channelProperty channel="T" name="resolution" value="1" units="1/dev"/>
        </inkml:channelProperties>
      </inkml:inkSource>
      <inkml:timestamp xml:id="ts0" timeString="2020-05-04T01:03:10.16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202">
    <iact:property name="dataType"/>
    <iact:actionData xml:id="d0">
      <inkml:trace xmlns:inkml="http://www.w3.org/2003/InkML" xml:id="stk0" contextRef="#ctx0" brushRef="#br0">28994 10985 0,'-35'0'13,"0"0"8,0 0-16,0 0 5,1 0-3,-1 0 2,0 0 37,0 0-39,0 0 4,0 0 5,1 0-10,-1 0 17,-35 0-5,35 0-10,1 0-2,-36 35 12,35 0-11,0-35 12,1 35-13,-36-35 4,35 104-4,-34-69 3,-1 34-2,35-34 7,0 0-1,1 0-10,34-1 6,0 1 63,0 0-54,-35 0-12,35-1 59,0 1-57,-35 35 0,35-36 0,0 1-2,0 69 12,0-69-1,0 35-8,0 34 6,0-69-8,0 0 18,35-35-11,0 69-3,-35-34-4,34-35 7,1 0-3,0 69-7,0-34 8,0 0 10,-1-35-7,1 35-6,0-35-3,0 0 11,0 0-9,-1 0-1,1 0 5,35 0-7,-35 0 4,-1 0-1,1 0 7,0 0-8,0 0 9,0 0-5,-1 0-5,36 0 10,0 0-5,-35 0 21,-1 0-23,1 0 0,0 0-3,35 0 20,-36-35-9,1 35-12,0-35 7,-35 0 1,0 1-5,35 34 0,-35-35 0,0 0 2,35 0-5,-35 1 19,34-1-14,-34-35 12,0 1-12,0-1-2,0 1 7,0-1-5,0 1-4,0-1 4,0 1-2,0-1 4,0-34-10,0 34 8,-34 36-5,34-1 4,-35-35-2,0 35 10,35 1-8,0-1 14,0 0-16,0 0 18,0 1-18,-35 34 4,35-35 3,-35 35-7,35-35 4,0 0 4,-34 1-8,-1 34 17,0 0-16,0 0 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080" max="1366" units="cm"/>
          <inkml:channel name="Y" type="integer" min="-833" max="1087" units="cm"/>
          <inkml:channel name="T" type="integer" max="2.14748E9" units="dev"/>
        </inkml:traceFormat>
        <inkml:channelProperties>
          <inkml:channelProperty channel="X" name="resolution" value="71.10465" units="1/cm"/>
          <inkml:channelProperty channel="Y" name="resolution" value="98.96907" units="1/cm"/>
          <inkml:channelProperty channel="T" name="resolution" value="1" units="1/dev"/>
        </inkml:channelProperties>
      </inkml:inkSource>
      <inkml:timestamp xml:id="ts0" timeString="2020-05-04T01:03:10.16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7046">
    <iact:property name="dataType"/>
    <iact:actionData xml:id="d0">
      <inkml:trace xmlns:inkml="http://www.w3.org/2003/InkML" xml:id="stk0" contextRef="#ctx0" brushRef="#br0">16463 8135 0,'0'-35'13,"0"0"19,0-34-29,-35 69-3,1-35 18,-36 35-1,35 0-12,-34 0 5,34 0 4,-70 0-6,1 0 7,34 0-8,-34 0 2,34 0 4,35 0-9,-34 0 5,-1 0-2,35 0 2,1 0-2,-36 0 1,35 0 8,-69 35-7,69 0-2,-35-1 2,1-34-2,34 35-1,0 35 2,-34-70 1,69 69 0,-105 1 1,70-36-6,1 1 9,-1 0-8,0 0 5,35-1-5,-35 36 6,0 0-5,35-1 10,-35-34-6,1 34-5,34-34 2,0 35 2,0-1 0,-70 70 0,35-69-2,0 34 2,35 0-4,0 1 6,-34 68-4,34-68 0,-35-1 2,0-34-2,35-1 2,0-34 1,0 69-6,-35 0 7,35-34-6,0-1 4,0-34 0,0 0-1,0 69-2,-35-69 6,35 69-6,-34-34 8,34-1-6,0 1 1,0 34-2,0-34 2,0-1 0,0 1-1,0 34-2,0 0 6,0-69-7,0 69 6,0 35-5,0-34 4,0-1-4,0 35 1,0-35 0,0 1 2,0-36 0,0-34-1,0 34 0,0 36 1,0-36-2,0-34-1,0 69 4,0-69-4,34 0 4,1 34-4,-35-34 4,70 35 0,-70-1-3,0 1 9,104-1-10,-104-34 4,0 0-4,35 0 10,-35-1-5,35 1-7,-35 35 8,35-70-6,-1 69 5,-34 1-6,35-1 5,-35-34-4,105 104 6,-105-104-8,69-1 7,-69 36-6,0-35 5,105 0-6,-105-1 7,0 1-4,69 0 1,-34-35 1,-35 35-2,70 34 2,-70-34-4,69-35 6,-34 0-5,0 69 4,69-69-4,-69 0 4,0 0-5,0 0 7,0 0-8,-1 0 12,1 0-4,0 0-8,0 0 8,0 0-6,34 0 0,-34 0 4,35 0-4,-35 0 3,-1-34 8,36-1-9,-70 0 1,70-34-4,-36 34 6,1 0-4,0-34 3,0-1-4,34 0 4,1-69-4,-35 105 4,0-1-6,-1-69 8,1 69 3,35-69-10,-35 34 4,-1-34 0,36-70 1,0 70-4,-36-1 1,36 1 2,0-35 2,-35 35-7,34-70 7,-34 70-4,0-1 3,-35-34-5,35 35 3,-35-35 0,0 0 0,34-35 2,-34 35-4,0-35 2,0 35 0,0-69-1,0 34 0,0-35 5,0 1-6,0-1 1,0 35 2,0 70 3,0 34-10,0-34 8,0 0-2,0 0-1,0-1 2,0 1-3,0 0 4,0-35-1,0 69-2,0-34 1,0 0-1,0 34 2,0 0 0,0 1-2,0-1 2,0 1-2,0-1 0,0-34 2,0 35 1,0-36 3,0 71-4,-34-71 1,34 70-4,-35 1 5,0-36-2,0 35-2,0 1 2,35-36 0,-34 35-2,-1 1 3,35-36-4,-35 70 4,35-35-4,-70 1 4,35-1 3,1 35-4,-1 0-1,-70 0-2,36 0 3,-36 0 0,36 0-3,34 0 3,0 0 1,-69 0-4,34 0 3,1 0 0,-36 0-4,36 0 5,-36 0-2,70 0 0,-34 0-2,-1 35 3,0 34 0,1-34-2,-36-35 2,71 69 1,-1-69-4,-35 70 5,1-35 2,-1 34-5,35-34 8,0-35-6,-34 104-4,34-69 9,0-35 2</inkml:trace>
    </iact:actionData>
  </iact:action>
  <iact:action type="add" startTime="22317">
    <iact:property name="dataType"/>
    <iact:actionData xml:id="d1">
      <inkml:trace xmlns:inkml="http://www.w3.org/2003/InkML" xml:id="stk1" contextRef="#ctx0" brushRef="#br0">6509 5701 0,'0'0'1,"0"-34"8,-70 34-1,35 0-2,-34 0 4,-1 0 0,-69 0-4,69 0 10,0 0-9,1 34 2,-1 36-3,1 0 1,-71 34 5,71-69-7,-1 104 6,-104 34-6,35-68 5,0 69-2,69-70 0,-69 70-1,0-1 1,34 1 1,36-35-2,-1 70 0,35-1 2,-69 71-2,34-1 2,1 69 1,-1 1-4,35 0 4,0 34-4,1 0 2,34-69 0,0 70 0,0-71-1,0 71 1,0-70 1,0 0 1,0 69-4,0-69 0,0 34 4,34-68-4,-34-175 5,35 139-6,0 35 6,35 35-4,-1-69 3,-34-105-6,35 69 8,-36 35-6,1-69 4,0 35-4,-35-70 1,0-35 0,70 0 2,-36 70-2,36-69 9,-35-36-6,0 1-2,-1-1 0,1 35 0,0-69-1,35 0 2,-1 35-3,1-36 4,-70 36-1,70-1-2,-36-69 1,1 0 1,35 0 5,-35 0-7,-1 0 5,106 0-6,-1 0 8,-70 0-5,1 0 0,-35-69 1,69-1-6,-34 1 9,34-70-8,-34 0 7,104-139-8,-70 34 3,36-34 0,-36-70 2,0 1-2,1 69 6,-1-70-7,-34 70 4,-35-35-4,-1-34 1,1 34 0,0-35 3,-35 70-2,35 0-2,-35 0 5,0 34-6,0 36 5,0-36-4,0 1 5,0 0-5,0 69 4,0-69-6,0 69 8,0-35-7,0 35 5,0 1-5,0-71 4,0 36 0,0 34-2,0 35 2,0-70 0,0 70-4,0 0 6,0 35-3,0 0-1,0-1 0,0 1 2,0 0 0,0-1-2,0 1 2,0 35-4,-35-36 7,35 1-6,0 35 4,-35-1-6,35 0 5,0 36 0,-35-1 2,35 0-6,0 0 5,-34-34-4,-1 69 4,0-35 3,-35 35 6,70-35-13,-69 35 0,34 0 12,-69 0-11,34 0 2,-34 0 0,69 0-2,0 0 2,0 0-2,0 0 0,1 0 18</inkml:trace>
    </iact:actionData>
  </iact:action>
  <iact:action type="add" startTime="24623">
    <iact:property name="dataType"/>
    <iact:actionData xml:id="d2">
      <inkml:trace xmlns:inkml="http://www.w3.org/2003/InkML" xml:id="stk2" contextRef="#ctx0" brushRef="#br0">29690 7857 0,'-35'-70'6,"0"35"3,0-34-1,0 34 14,1 35-5,-1 0-8,-35 0 8,35 35-10,-34 69 3,-70 1-3,69-1-1,-34 0 4,-1 105 0,-34-1-4,0 36 1,34-1 2,1-34-2,-1-1 7,1 35-6,34-34-2,1 34 1,-1 1 2,35-1 0,1 0-2,34 35 4,-35 1-8,0 68 9,35-69-6,0 0 3,0 1-2,0-1-1,0 0 4,0 0 0,0 0-4,0-70 0,0 36 4,0-1-1,0 1-2,0-36 0,0 1 2,0-36-1,0 36 1,0-70-2,0 0 1,35 0 0,0 35-1,34-70 2,-34 1 1,35 68-4,-36-68 5,1-1-6,0 70 3,0-174 0,0 139 3,34-104-6,-69-1 2,35 1 2,0-35 1,0 35-4,34-35 19,-34 0-18,35 0 1,-36-35 1,71-69-2,-1 0 2,-34 34-2,0-104 3,-1 70-4,1 34 4,-70-34-4,69-35 4,36 0-4,-36-35 1,-69 35 0,35 35 3,0-70-4,0 0 4,34-34-2,-34-36-1,0-34 2,0 0 3,34 35-8,-34-1 6,0 1-4,0 0 4,0-35-5,0 34 2,-1 1 4,1 0-6,0-35 7,0-1-8,0 1 7,-35 35-4,0 0 0,0 34 2,0 1 0,0 34-2,0 35 3,0 0-4,0-35 5,0 35-6,0 0 5,0 0-4,0 34 1,0-34 2,0 0-1,0 0 0,-35-35 2,-35 35-4,35 35 5,-34-35-6,34 69 5,0-34-3,0 0-1,-34-35 5,69 69-6,-70-34 6,35 34-6,0 1 6</inkml:trace>
    </iact:actionData>
  </iact:action>
  <iact:action type="add" startTime="29406">
    <iact:property name="dataType"/>
    <iact:actionData xml:id="d3">
      <inkml:trace xmlns:inkml="http://www.w3.org/2003/InkML" xml:id="stk3" contextRef="#ctx0" brushRef="#br0">21545 8517 0,'-35'0'80,"35"-35"-65,-35 1 21,1-36-23,34 35 2,-35 1-2,0-1-9,35 0 4,-70 0-2,36 1 7,-36-1-8,0 0 2,-34 0 2,69 35-3,0 0 3,0 0-2,1 0 3,-1 0-4,0 0 10,-35 0-5,36 0-4,-36 0 2,35 35-4,-104 139 7,-35 0-6,139-105 1,0 1 2,-69 69 1,-1 69-4,1 1 1,34 0 0,1-1 3,-1 1-4,35-35 4,1 34-2,34-34 1,0 35-3,0-36 2,0 71 1,0-36 0,0 36-4,0-1 6,0 35-3,0-35-3,0 35 6,0-69-6,0 0 4,0-36 0,0-34 0,0 35-2,0-104 9,34 34-6,1 0-5,0 70 7,-35-70-7,0-69 6,0 104-6,35-104 5,0 0-4,-35 0 4,0 34-4,0 1 8,34 34-6,-34-69 2,0 34-4,0-34 4,0 35-4,35-36 5,-35 1-5,35 0 5,-35 0-6,35 69 6,-35-69 5,0 34-12,35 1 14,34-1-8,36 1-4,-70-36 10,-1-34-7,1 0-3,0 0 2,35 0 1,-1 0-2,-34 0 9,35 0-8,34-69 2,-34-1-2,104-103-3,-140 138 7,106-139-4,-106 139-2,1-104 0,35 70 6,-35-1-8,-35 1 7,35-1-3,-1-34 0,1-35-1,-35 0 3,35-35-3,-35-35 3,35 36-4,-35-71 0,35 1 3,-35 0-1,0-1-2,0 36 3,0-36-2,0 1 4,0 34-6,0-34 6,0 0-4,0 69 1,0-69 1,-35-1-2,0 36 0,0 34 0,35-35 2,0 70-2,-35 0 5,1-35-6,-1 35 5,0 70-6,35-36 5,0 36-4,0-35 2,0 34 0,-35-34-1,0-1 2,35 1-1,0 0 0,0 0-1,0-35 0,-35 0 4,1 69-4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080" max="1366" units="cm"/>
          <inkml:channel name="Y" type="integer" min="-833" max="1087" units="cm"/>
          <inkml:channel name="T" type="integer" max="2.14748E9" units="dev"/>
        </inkml:traceFormat>
        <inkml:channelProperties>
          <inkml:channelProperty channel="X" name="resolution" value="71.10465" units="1/cm"/>
          <inkml:channelProperty channel="Y" name="resolution" value="98.96907" units="1/cm"/>
          <inkml:channelProperty channel="T" name="resolution" value="1" units="1/dev"/>
        </inkml:channelProperties>
      </inkml:inkSource>
      <inkml:timestamp xml:id="ts0" timeString="2020-05-04T01:03:10.16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3369">
    <iact:property name="dataType"/>
    <iact:actionData xml:id="d0">
      <inkml:trace xmlns:inkml="http://www.w3.org/2003/InkML" xml:id="stk0" contextRef="#ctx0" brushRef="#br0">13017 5389 0,'0'-35'143,"-34"-35"-117,-36 1-22,-69-1 6,34 1-7,1-1 5,-35 35-2,-1-34 5,-68-35-6,34 34 6,34 1-8,-34-1 11,70 35-12,-1 1 12,71 34-10,-36 0 2,-34 0 4,34 0 0,0 0-4,1 0 2,-70 0-1,34 0 2,70 0 5,-34 0-5,34 0-1,-35 0 1,1 0 14,-1 0-15,35 0 0,-34 69 2,34-34-5,-35 34 5,1-69-2,69 35 4,-35 0-9,-70 34 4,71 1 3,-1-35-4,-35 34 5,35-34-6,-104 104 5,104-104 6,1 0-10,-71 69 4,70-69 7,1-1-10,34 36 2,-35-35-2,-70 69 3,70 35 6,1-69-11,-36 69 7,70-105-8,-70 71 4,36-1 0,34-69 1,0 69-3,0-69 2,0-1 1,0 1-2,0 70 2,0-36-2,0-34 2,0 34 0,0 1-2,0-1 2,0 1-3,0 34 2,0-69 2,34 69-3,1-34 3,70-35-3,-36-1 3,1 71-4,0-71 0,34 1 3,-34 0 2,69 0-7,-104-1 9,139 36-10,-105-35 11,1-1-10,69-34 2,-35 35 4,1-35 0,-70 0-5,69 0 4,-34 0-3,-1 0 4,1 0-2,-35 0-2,34 0 3,36 0-1,-36 0 1,1 0-2,-35 0 2,34 0-3,-34 0 3,70 0-2,-36-35 5,-34 35-7,0 0 6,0-34-7,0 34 9,34-35-10,-34 0 13,0 35-3,34-35-10,-34 1 9,35 34 0,-1-35-3,1 0-2,-70 0 2,70 1 0,-36-1 6,1 0-7,0 0-1,-35 1 4,104-36-4,-104 35 2,35 35-4,0-69 4,0 69-1,0-70 3,-1 1-7,1 34 9,70-69-8,-70 34 7,-35 35-9,69-34 9,-34-70-7,0 104 6,-35-35 3,0 1-8,0-1 3,35 1-3,-1-1 3,1 1-2,-35-1 2,0 1-1,0 34 0,0 0 0,0 1 0,0-36 0,0 35 0,0 0 0,0-34 0,0-1 0,0 1 0,0-1 0,0 1 9,0 34 13,0-34-22,0 34 8,-35 35 10,1 0-18,34-35 9</inkml:trace>
    </iact:actionData>
  </iact:action>
  <iact:action type="add" startTime="15964">
    <iact:property name="dataType"/>
    <iact:actionData xml:id="d1">
      <inkml:trace xmlns:inkml="http://www.w3.org/2003/InkML" xml:id="stk1" contextRef="#ctx0" brushRef="#br0">16707 4207 0,'-35'0'8,"-35"0"3,36 0-1,-1 0-4,0 0 1,0 0 2,0 0-2,1 0 1,-1-35 0,0 0 2,-35 35-7,-34 0 9,34 0-6,36 0 4,-36 0 7,-34 0-13,-1 0 8,70 0-8,-34 0 4,-1 0 0,0 0 3,1 0-6,34 0 4,-35 0-2,1 0 1,-1 35-1,-69 69 2,69-34-2,36-1 3,-106 70-3,36-34 1,-35 68 1,-1-34-1,71-69 2,-36 104-5,1-70 6,69 70-5,-34-70 4,-1 0-5,35-34 7,0 34-8,1 1 4,-1-1 0,0 0 1,-35 0-1,70-69-2,0 69 2,0-34 2,0 69-2,0-35-2,0 35 4,0-34-4,0-36 3,35 36-2,0-1 2,35 70 0,34-35 1,35 0-5,-34 0 3,69 0-1,0-35 5,0 0-7,-105-69 6,36 0-5,34 0 5,0-35-7,35 34 9,0 1-10,35-35 6,-70 0-2,1 0 0,-1 0 2,-35 35-2,-34-35 2,-35 0 9,34 0 13,1 0-25,-35 0 5,69-70-6,-34 36 3,-1-71 11,1 36-13,0 34 10,34-139-4,-69 105-8,34-70 9,1 0-10,-35 0 5,34 34-1,-34 1 5,-35 0-8,70-1 4,-70 1 0,35-35 4,-1 35-8,-34 0 4,0-1 0,0 1 1,0 34 0,0-34-3,0 0 4,0 0-2,0-1 1,0-34-2,-34 0 2,34 0-3,-70 0 5,-34 0-6,34 35 7,-34-35-9,-1 34 6,70 1-2,-69 0 6,34 34-8,1 1 1,-36-36 4,36 36 0,-1-1-6,0 36 7,36-1-4,-1 35 0</inkml:trace>
    </iact:actionData>
  </iact:action>
  <iact:action type="add" startTime="17948">
    <iact:property name="dataType"/>
    <iact:actionData xml:id="d2">
      <inkml:trace xmlns:inkml="http://www.w3.org/2003/InkML" xml:id="stk2" contextRef="#ctx0" brushRef="#br0">20884 5458 0,'-35'-35'19,"35"1"-15,-35 34 12,0-35-6,0 35-2,-69 0 1,69 0-2,-69 0 2,-1 0-2,1 0 3,0 0-6,34 0 5,0 0 0,-34 0-1,-1 0 0,1 69 3,0-69-6,-70 70 7,0-1-8,34 1 8,1-1-7,35 36 0,34-36 5,-34 36-1,34-1-4,-34-35 6,69 36-6,-35-1 5,70 35 5,-35-104-5,1 69-5,-1 0 5,0 1-4,0 34 5,0 35-6,35-70 3,0 0 1,0 0-1,0 35-1,0-34 5,0-36-7,0 36 3,35-1 11,70 0-15,-71-34 4,140-36 2,-104 71 0,34-71-4,-34-34 3,69 35-2,1 0 0,-36-35 0,0 0 1,1 0 2,-1 0-3,1 0 3,-1 0-4,-69 0 4,34 0-5,36 0 7,-36 0-7,36 0 6,-1-35-6,-34-69 3,69 34-1,-69 36 2,-1-36-2,71-34 2,-71 34 0,105-104-2,-139 70 8,69-70-5,-69 140-1,-35-1-2,0-35-1,35-34 6,-35 0-8,35-1 5,-35 36-2,0-1 4,0 1-6,35-35 6,-35-1-5,0-34 4,0 35-4,0 0 4,0-1-4,0 36 5,0-35-6,0-1 6,0 36-7,-35 34 7,35 0-6,-35 0 7,0 1-7,0 34 12</inkml:trace>
    </iact:actionData>
  </iact:action>
  <iact:action type="add" startTime="19841">
    <iact:property name="dataType"/>
    <iact:actionData xml:id="d3">
      <inkml:trace xmlns:inkml="http://www.w3.org/2003/InkML" xml:id="stk3" contextRef="#ctx0" brushRef="#br0">21441 9317 0,'-35'-35'15,"35"-34"-6,-70 34-2,1-35 2,-1 35-2,-35-34 1,71 69-1,-1 0 4,-70 0 5,36 0-3,-1 0-5,1 0 9,-1 0-6,35 0-7,-34 0 7,-1 0-6,-34 35 6,34-1-5,0 1 2,36 0-1,-71 69 5,70-104-7,-34 70 2,-1-1 2,35-34-2,-34 0 19,69 34-20,-35 36 5,0-36-5,0 70 4,35-69-4,0 34 1,-35 0 1,35 1 3,0-36-5,0 35 1,0 36 11,0-71-11,105 1 0,-70 103 1,34-138 8,1 35-4,34-1-7,-69-34 2,70 34 3,-1 1 0,35-35-4,-69 0 3,34-35-2,-34 0-1,104 34 4,-35 36-4,0-35 5,70 34-6,0-34 6,-35 0-4,0-1 2,-35-34-4,0 0 6,1 0-6,-105 0 6,34 0-6,1 0 11,-35 0-5,-1 0 11,-34-34-13,35-36-2,-35 1 2,0-36-1,0-34-1,0 0 2,0 70-2,0-70 2,0 0-2,0 34 2,0 1-3,0 0 5,-104-70-5,69 104 1,-35-34 1,1 0 1,-1-1-1,35 71 3,-69-71-7,34 71 5,1-36 0,-1 1 0,-69-1-2,69 1 3,1-36-6,-1 36 4,35-1 2,-34 35 0,-1-34-5,0 34 5,1-34-2,34 69-1,0-35 3,-35 35-7,36 0 14,-36 0 16,35 0-26,0 0 26,1 0-26,-1 0 2,0 0 7,0 0-8,0 0 7,1 0-7,-1 0 17,0 35-18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736ACC-1163-E641-8689-B67178D3F9E1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D19A1A-132B-5E4D-BF71-A5F6C933F1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3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3254E9-6A3C-CE4C-9BF7-F235575B0BED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479A02-C27B-B44B-9F67-EF432A7DE4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3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46D443-38BE-E143-8C36-4F98A8D24238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F35960-86D2-BE45-BF34-5B98803611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22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840" y="1905001"/>
            <a:ext cx="11174097" cy="39121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92869" y="1219200"/>
            <a:ext cx="11187068" cy="457200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92869" y="381000"/>
            <a:ext cx="11187068" cy="640080"/>
          </a:xfrm>
        </p:spPr>
        <p:txBody>
          <a:bodyPr/>
          <a:lstStyle>
            <a:lvl1pPr algn="ctr">
              <a:defRPr>
                <a:solidFill>
                  <a:srgbClr val="4AD2A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6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96338E-68E3-6F40-9853-CB0735596A7F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D694A-10B4-4740-B1EE-0762A4B604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FA8AE-965C-924D-A2A7-69272A9DA574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E633C6-D58E-214C-90D3-BBA78103F0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82BA39-395E-4B47-B32A-89BA2D8D2D55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D08FD-DC0E-8E43-97A0-16720BFF67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7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6400F0-0A7E-3A42-8F26-5DFE40457965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9C45D6-47B1-7649-9E75-7B080741EC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0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50F662-C542-0447-984A-69AD3DE3905B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BFCDCD-934E-2D43-A006-0172952B33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2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081CC-C13A-6C45-8C3A-E3D8A8D6A618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6E073B-9602-574A-8235-1EAB28423A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6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88994D-7DF1-294E-939E-E0AF27069FEC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484172-469B-4445-BEEF-1467789CBB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1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CF0542-A6BD-6F43-9CBC-473EDEC53BD3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E132C-8D8C-BB41-AA3D-1B16FA514B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A8989"/>
                </a:solidFill>
                <a:latin typeface="Calibri" charset="0"/>
              </a:defRPr>
            </a:lvl1pPr>
          </a:lstStyle>
          <a:p>
            <a:fld id="{13D3FE39-2202-D442-8B86-94D871981170}" type="datetimeFigureOut">
              <a:rPr lang="en-US"/>
              <a:pPr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A8989"/>
                </a:solidFill>
                <a:latin typeface="Calibri" charset="0"/>
              </a:defRPr>
            </a:lvl1pPr>
          </a:lstStyle>
          <a:p>
            <a:fld id="{A5F6AFA0-3B2C-BD4F-8B03-E49CAB41E77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microsoft.com/office/2011/relationships/inkAction" Target="../ink/inkAction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microsoft.com/office/2011/relationships/inkAction" Target="../ink/inkAction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9.png"/><Relationship Id="rId5" Type="http://schemas.microsoft.com/office/2011/relationships/inkAction" Target="../ink/inkAction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1.png"/><Relationship Id="rId5" Type="http://schemas.microsoft.com/office/2011/relationships/inkAction" Target="../ink/inkAction5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s://www.czen.org/site_seek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m4a"/><Relationship Id="rId7" Type="http://schemas.microsoft.com/office/2011/relationships/inkAction" Target="../ink/inkAction1.xml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.xlsx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00" y="685800"/>
            <a:ext cx="5547154" cy="3486938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4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Zone Exploration Network (CZEN) Research Site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0" y="5181600"/>
            <a:ext cx="3642154" cy="741236"/>
          </a:xfrm>
        </p:spPr>
        <p:txBody>
          <a:bodyPr anchor="ctr">
            <a:noAutofit/>
          </a:bodyPr>
          <a:lstStyle/>
          <a:p>
            <a:pPr algn="r"/>
            <a:r>
              <a:rPr lang="en-US" sz="2800" b="1" dirty="0">
                <a:solidFill>
                  <a:srgbClr val="059505"/>
                </a:solidFill>
                <a:latin typeface="Helvetica" panose="020B0604020202020204" pitchFamily="34" charset="0"/>
                <a:ea typeface="Tahoma" panose="020B0604030504040204" pitchFamily="34" charset="0"/>
                <a:cs typeface="Helvetica" panose="020B0604020202020204" pitchFamily="34" charset="0"/>
              </a:rPr>
              <a:t>Johnathan Clementi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9841013-B0A1-4E87-89DE-0D690A1A0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7"/>
    </mc:Choice>
    <mc:Fallback>
      <p:transition spd="slow" advTm="13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0" y="1066798"/>
            <a:ext cx="9144000" cy="4983163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9EA9-E7FE-4D70-9D06-A4A4CDAD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4269"/>
            <a:ext cx="9144000" cy="564315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85DA608-A7EE-496E-89A5-C126239B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5CB928-88DB-412F-8374-6A092FD8B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3"/>
    </mc:Choice>
    <mc:Fallback>
      <p:transition spd="slow" advTm="11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0" y="1066798"/>
            <a:ext cx="9144000" cy="4983163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9EA9-E7FE-4D70-9D06-A4A4CDAD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4269"/>
            <a:ext cx="9144000" cy="56431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85DA608-A7EE-496E-89A5-C126239B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F4C5C6-AAD1-4635-B4F9-37BA1EDEA9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09960" y="4568040"/>
              <a:ext cx="727200" cy="776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F4C5C6-AAD1-4635-B4F9-37BA1EDEA9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0600" y="4558680"/>
                <a:ext cx="745920" cy="794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C7EB34-A974-4136-9AC9-68DEFD091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7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48"/>
    </mc:Choice>
    <mc:Fallback>
      <p:transition spd="slow" advTm="21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0" y="1066798"/>
            <a:ext cx="9144000" cy="4983163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9EA9-E7FE-4D70-9D06-A4A4CDAD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4269"/>
            <a:ext cx="9144000" cy="564315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85DA608-A7EE-496E-89A5-C126239B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C35265-F20C-4FBB-848F-D9B2C7B51D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24200" y="3892320"/>
              <a:ext cx="488880" cy="576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C35265-F20C-4FBB-848F-D9B2C7B51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14840" y="3882960"/>
                <a:ext cx="507600" cy="594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BCD600-81F8-4A2C-A989-D759C90DE3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2"/>
    </mc:Choice>
    <mc:Fallback>
      <p:transition spd="slow" advTm="11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0" y="1066798"/>
            <a:ext cx="9144000" cy="4983163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9EA9-E7FE-4D70-9D06-A4A4CDAD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4268"/>
            <a:ext cx="9144000" cy="564315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85DA608-A7EE-496E-89A5-C126239B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A5BF2-0869-4D93-853A-C70D262B87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1080" y="2040120"/>
              <a:ext cx="9385560" cy="410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A5BF2-0869-4D93-853A-C70D262B87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1720" y="2030760"/>
                <a:ext cx="9404280" cy="4123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DBBC4A8-E1CA-4E9E-A641-3E2315A54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34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22"/>
    </mc:Choice>
    <mc:Fallback>
      <p:transition spd="slow" advTm="34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0" y="1066798"/>
            <a:ext cx="9144000" cy="4983163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9EA9-E7FE-4D70-9D06-A4A4CDAD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4268"/>
            <a:ext cx="9143999" cy="564315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85DA608-A7EE-496E-89A5-C126239B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D2EE202-6EAE-4701-94B1-99DCE203B6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8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0"/>
    </mc:Choice>
    <mc:Fallback>
      <p:transition spd="slow" advTm="26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0" y="1066798"/>
            <a:ext cx="9144000" cy="4983163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9EA9-E7FE-4D70-9D06-A4A4CDAD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8937"/>
            <a:ext cx="9143999" cy="431381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85DA608-A7EE-496E-89A5-C126239B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B43465-4D5C-4B0E-9AC9-8D6E3B5033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45400" y="1489320"/>
              <a:ext cx="4887000" cy="2678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B43465-4D5C-4B0E-9AC9-8D6E3B503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6040" y="1479960"/>
                <a:ext cx="4905720" cy="26971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DCCEC66-98DA-4B2E-AD5F-B2649734CB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85"/>
    </mc:Choice>
    <mc:Fallback>
      <p:transition spd="slow" advTm="26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0" y="1066798"/>
            <a:ext cx="9144000" cy="4983163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9EA9-E7FE-4D70-9D06-A4A4CDAD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86" y="294268"/>
            <a:ext cx="9139027" cy="564315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85DA608-A7EE-496E-89A5-C126239B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451722-8E0B-4C08-B1DD-75B2617C0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05"/>
    </mc:Choice>
    <mc:Fallback>
      <p:transition spd="slow" advTm="21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4906" y="123571"/>
              <a:ext cx="11862190" cy="6582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" y="0"/>
            <a:ext cx="12195110" cy="998376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lIns="91440" tIns="91440" rIns="0">
            <a:normAutofit/>
          </a:bodyPr>
          <a:lstStyle/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92869" y="1376917"/>
            <a:ext cx="11187068" cy="38046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US, Europe, and China are leaders of long-term ecologic / Earth system research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Temperate climates are most studied climates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Many research sites do not have climate or geology data collected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840" y="228600"/>
            <a:ext cx="11174097" cy="64008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Takeaways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C9BA2A-A575-4CA3-AE9C-FB1A759FE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0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19"/>
    </mc:Choice>
    <mc:Fallback>
      <p:transition spd="slow" advTm="42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4906" y="123571"/>
              <a:ext cx="11862190" cy="6582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" y="0"/>
            <a:ext cx="12195110" cy="998376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lIns="91440" tIns="91440" rIns="0">
            <a:normAutofit/>
          </a:bodyPr>
          <a:lstStyle/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92869" y="1219199"/>
            <a:ext cx="11187068" cy="1143001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Context: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CZEN is a collection of field research sites that investigate the ‘Critical Zone’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840" y="228600"/>
            <a:ext cx="11174097" cy="64008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73897-24D3-4416-A39F-57E849AE8A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65866"/>
            <a:ext cx="4352925" cy="3633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8FD09D-30B3-425B-BEE9-5525EF9394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14600"/>
            <a:ext cx="3417628" cy="393627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EB403F1-A447-4CB6-A8BC-C82741F1F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7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45"/>
    </mc:Choice>
    <mc:Fallback>
      <p:transition spd="slow" advTm="23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4906" y="123571"/>
              <a:ext cx="11862190" cy="6582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" y="0"/>
            <a:ext cx="12195110" cy="998376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lIns="91440" tIns="91440" rIns="0">
            <a:normAutofit/>
          </a:bodyPr>
          <a:lstStyle/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92869" y="1376917"/>
            <a:ext cx="11187068" cy="1143001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CZEN Site Seeker – tool designed to promote collaboration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840" y="228600"/>
            <a:ext cx="11174097" cy="64008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A29F9D41-F8FB-4387-A503-6B25F3E33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84104"/>
            <a:ext cx="8097380" cy="382005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23BD051-196F-4BC7-8083-D1B6510A2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4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85"/>
    </mc:Choice>
    <mc:Fallback>
      <p:transition spd="slow" advTm="44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96088" y="1295400"/>
            <a:ext cx="11186312" cy="4637904"/>
          </a:xfrm>
        </p:spPr>
        <p:txBody>
          <a:bodyPr numCol="2"/>
          <a:lstStyle/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Variables: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 Site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(Categorical) - Name given to field site 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Latitude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(Quantitative) - Latitude of field site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Longitude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(Quantitative) - Longitude of field site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 Site type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(Categorical) - Affiliation of field site with US or international based research groups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Registration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(Categorical) -Is the field site a registered member of CZEN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 Annual Precipitation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(Quantitative) - Average precipitation in </a:t>
            </a: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millimiters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 year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Annual Temperature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(Quantitative) - Average temperature in degrees Centigrade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Geology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(Categorical) - Most common geology type present at field site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Land Cover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(Categorical) - Most common land cover type present at field site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Climate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(Categorical) - Most common climate type present at field site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Sub-Climate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(Categorical) - Second most common climate type present at field site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Network(s)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(Categorical) - Research networks the field site is affiliated with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Soil Order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(Categorical) - Most common soil type present at field site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Start Date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(Quantitative) - The year in which the field site was opened for research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Hydrology: Surface water stream order 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(Categorical) - Stream order of primary surface water present at field site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Hydrology: Surface water - Stream Flow Performance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(Categorical) - Stream flow type of primary surface water present at field site</a:t>
            </a:r>
          </a:p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17. </a:t>
            </a:r>
            <a:r>
              <a:rPr 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Hydrology: Groundwater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(Categorical) - Type of groundwater present at field site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F7F158-5EAB-4DE0-B8E9-66A675E0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04800"/>
            <a:ext cx="7696200" cy="60960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model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98A0C1-DB1C-4E2B-8C4D-2E5B76E72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30"/>
    </mc:Choice>
    <mc:Fallback>
      <p:transition spd="slow" advTm="3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"/>
            <a:ext cx="12192000" cy="6862118"/>
            <a:chOff x="0" y="0"/>
            <a:chExt cx="9135762" cy="6862118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6211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9"/>
              <a:ext cx="8888627" cy="6553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44236" y="380970"/>
            <a:ext cx="8305800" cy="738106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Order of Operations</a:t>
            </a: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644236" y="2238024"/>
            <a:ext cx="2865393" cy="1096303"/>
          </a:xfrm>
          <a:prstGeom prst="rect">
            <a:avLst/>
          </a:prstGeom>
          <a:noFill/>
          <a:ln w="3175">
            <a:noFill/>
            <a:prstDash val="solid"/>
          </a:ln>
          <a:effectLst/>
        </p:spPr>
        <p:txBody>
          <a:bodyPr vert="horz" lIns="91440" tIns="182880" rIns="91440" bIns="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Primary Visualization</a:t>
            </a:r>
            <a:endParaRPr lang="lt-LT" sz="20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Create figures for variables and identify secondary errors with data.</a:t>
            </a:r>
          </a:p>
          <a:p>
            <a:pPr algn="r"/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644236" y="4461164"/>
            <a:ext cx="2947428" cy="1145310"/>
          </a:xfrm>
          <a:prstGeom prst="rect">
            <a:avLst/>
          </a:prstGeom>
          <a:noFill/>
          <a:ln w="3175">
            <a:noFill/>
            <a:prstDash val="solid"/>
          </a:ln>
          <a:effectLst/>
        </p:spPr>
        <p:txBody>
          <a:bodyPr vert="horz" lIns="91440" tIns="182880" rIns="91440" bIns="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90DE4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Secondary Viz &amp; Results</a:t>
            </a:r>
            <a:endParaRPr lang="lt-LT" sz="1800" b="1" dirty="0">
              <a:solidFill>
                <a:srgbClr val="90DE4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Create additional figures and communicate findings to outside world.</a:t>
            </a:r>
          </a:p>
          <a:p>
            <a:pPr algn="r"/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8520686" y="3376750"/>
            <a:ext cx="3112698" cy="1099128"/>
          </a:xfrm>
          <a:prstGeom prst="rect">
            <a:avLst/>
          </a:prstGeom>
          <a:noFill/>
          <a:ln w="3175">
            <a:noFill/>
            <a:prstDash val="solid"/>
          </a:ln>
          <a:effectLst/>
        </p:spPr>
        <p:txBody>
          <a:bodyPr vert="horz" lIns="91440" tIns="182880" rIns="9144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8C754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Revisit Data Cleaning</a:t>
            </a:r>
            <a:endParaRPr lang="lt-LT" sz="1800" b="1" dirty="0">
              <a:solidFill>
                <a:srgbClr val="8C754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Fix data errors identified in ‘Primary Visualization’ step.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8653452" y="1203493"/>
            <a:ext cx="3087515" cy="1122165"/>
          </a:xfrm>
          <a:prstGeom prst="rect">
            <a:avLst/>
          </a:prstGeom>
          <a:noFill/>
          <a:ln w="3175">
            <a:noFill/>
            <a:prstDash val="solid"/>
          </a:ln>
          <a:effectLst/>
        </p:spPr>
        <p:txBody>
          <a:bodyPr vert="horz" lIns="91440" tIns="182880" rIns="9144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Cleaning</a:t>
            </a:r>
            <a:r>
              <a:rPr lang="lt-LT" sz="1800" b="1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Identify and fix primary errors using automation.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4197212" y="1140744"/>
            <a:ext cx="4456240" cy="1097280"/>
          </a:xfrm>
          <a:custGeom>
            <a:avLst/>
            <a:gdLst>
              <a:gd name="connsiteX0" fmla="*/ 0 w 5029200"/>
              <a:gd name="connsiteY0" fmla="*/ 0 h 1524000"/>
              <a:gd name="connsiteX1" fmla="*/ 4267200 w 5029200"/>
              <a:gd name="connsiteY1" fmla="*/ 0 h 1524000"/>
              <a:gd name="connsiteX2" fmla="*/ 5029200 w 5029200"/>
              <a:gd name="connsiteY2" fmla="*/ 762000 h 1524000"/>
              <a:gd name="connsiteX3" fmla="*/ 4267200 w 5029200"/>
              <a:gd name="connsiteY3" fmla="*/ 1524000 h 1524000"/>
              <a:gd name="connsiteX4" fmla="*/ 0 w 5029200"/>
              <a:gd name="connsiteY4" fmla="*/ 1524000 h 1524000"/>
              <a:gd name="connsiteX5" fmla="*/ 762000 w 5029200"/>
              <a:gd name="connsiteY5" fmla="*/ 762000 h 1524000"/>
              <a:gd name="connsiteX6" fmla="*/ 0 w 5029200"/>
              <a:gd name="connsiteY6" fmla="*/ 0 h 1524000"/>
              <a:gd name="connsiteX0" fmla="*/ 0 w 5029200"/>
              <a:gd name="connsiteY0" fmla="*/ 0 h 1524000"/>
              <a:gd name="connsiteX1" fmla="*/ 4267200 w 5029200"/>
              <a:gd name="connsiteY1" fmla="*/ 0 h 1524000"/>
              <a:gd name="connsiteX2" fmla="*/ 5029200 w 5029200"/>
              <a:gd name="connsiteY2" fmla="*/ 762000 h 1524000"/>
              <a:gd name="connsiteX3" fmla="*/ 4267200 w 5029200"/>
              <a:gd name="connsiteY3" fmla="*/ 1524000 h 1524000"/>
              <a:gd name="connsiteX4" fmla="*/ 0 w 5029200"/>
              <a:gd name="connsiteY4" fmla="*/ 1524000 h 1524000"/>
              <a:gd name="connsiteX5" fmla="*/ 0 w 5029200"/>
              <a:gd name="connsiteY5" fmla="*/ 804334 h 1524000"/>
              <a:gd name="connsiteX6" fmla="*/ 0 w 5029200"/>
              <a:gd name="connsiteY6" fmla="*/ 0 h 1524000"/>
              <a:gd name="connsiteX0" fmla="*/ 0 w 5029200"/>
              <a:gd name="connsiteY0" fmla="*/ 0 h 1524000"/>
              <a:gd name="connsiteX1" fmla="*/ 4267200 w 5029200"/>
              <a:gd name="connsiteY1" fmla="*/ 0 h 1524000"/>
              <a:gd name="connsiteX2" fmla="*/ 5029200 w 5029200"/>
              <a:gd name="connsiteY2" fmla="*/ 762000 h 1524000"/>
              <a:gd name="connsiteX3" fmla="*/ 4267200 w 5029200"/>
              <a:gd name="connsiteY3" fmla="*/ 1524000 h 1524000"/>
              <a:gd name="connsiteX4" fmla="*/ 0 w 5029200"/>
              <a:gd name="connsiteY4" fmla="*/ 1524000 h 1524000"/>
              <a:gd name="connsiteX5" fmla="*/ 0 w 5029200"/>
              <a:gd name="connsiteY5" fmla="*/ 804334 h 1524000"/>
              <a:gd name="connsiteX6" fmla="*/ 0 w 5029200"/>
              <a:gd name="connsiteY6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29200" h="1524000">
                <a:moveTo>
                  <a:pt x="0" y="0"/>
                </a:moveTo>
                <a:lnTo>
                  <a:pt x="4267200" y="0"/>
                </a:lnTo>
                <a:lnTo>
                  <a:pt x="5029200" y="762000"/>
                </a:lnTo>
                <a:lnTo>
                  <a:pt x="4267200" y="1524000"/>
                </a:lnTo>
                <a:lnTo>
                  <a:pt x="0" y="1524000"/>
                </a:lnTo>
                <a:lnTo>
                  <a:pt x="0" y="8043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640080" bIns="0"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4008928" y="1243268"/>
            <a:ext cx="4211644" cy="905189"/>
          </a:xfrm>
          <a:prstGeom prst="rect">
            <a:avLst/>
          </a:prstGeom>
          <a:noFill/>
          <a:ln w="3175">
            <a:noFill/>
            <a:prstDash val="solid"/>
          </a:ln>
          <a:effectLst/>
        </p:spPr>
        <p:txBody>
          <a:bodyPr vert="horz" lIns="91440" tIns="91440" rIns="91440" bIns="18288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Cleaning</a:t>
            </a:r>
          </a:p>
          <a:p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49133" y="2252133"/>
            <a:ext cx="4316736" cy="1097280"/>
            <a:chOff x="3217333" y="2252133"/>
            <a:chExt cx="4025556" cy="1097280"/>
          </a:xfrm>
        </p:grpSpPr>
        <p:sp>
          <p:nvSpPr>
            <p:cNvPr id="16" name="Chevron 15"/>
            <p:cNvSpPr/>
            <p:nvPr/>
          </p:nvSpPr>
          <p:spPr>
            <a:xfrm flipH="1">
              <a:off x="3217333" y="2252133"/>
              <a:ext cx="4025556" cy="1097280"/>
            </a:xfrm>
            <a:custGeom>
              <a:avLst/>
              <a:gdLst>
                <a:gd name="connsiteX0" fmla="*/ 0 w 4023360"/>
                <a:gd name="connsiteY0" fmla="*/ 0 h 1097280"/>
                <a:gd name="connsiteX1" fmla="*/ 3474720 w 4023360"/>
                <a:gd name="connsiteY1" fmla="*/ 0 h 1097280"/>
                <a:gd name="connsiteX2" fmla="*/ 4023360 w 4023360"/>
                <a:gd name="connsiteY2" fmla="*/ 548640 h 1097280"/>
                <a:gd name="connsiteX3" fmla="*/ 3474720 w 4023360"/>
                <a:gd name="connsiteY3" fmla="*/ 1097280 h 1097280"/>
                <a:gd name="connsiteX4" fmla="*/ 0 w 4023360"/>
                <a:gd name="connsiteY4" fmla="*/ 1097280 h 1097280"/>
                <a:gd name="connsiteX5" fmla="*/ 548640 w 4023360"/>
                <a:gd name="connsiteY5" fmla="*/ 548640 h 1097280"/>
                <a:gd name="connsiteX6" fmla="*/ 0 w 4023360"/>
                <a:gd name="connsiteY6" fmla="*/ 0 h 1097280"/>
                <a:gd name="connsiteX0" fmla="*/ 0 w 4023360"/>
                <a:gd name="connsiteY0" fmla="*/ 0 h 1097280"/>
                <a:gd name="connsiteX1" fmla="*/ 3474720 w 4023360"/>
                <a:gd name="connsiteY1" fmla="*/ 0 h 1097280"/>
                <a:gd name="connsiteX2" fmla="*/ 4023360 w 4023360"/>
                <a:gd name="connsiteY2" fmla="*/ 548640 h 1097280"/>
                <a:gd name="connsiteX3" fmla="*/ 3474720 w 4023360"/>
                <a:gd name="connsiteY3" fmla="*/ 1097280 h 1097280"/>
                <a:gd name="connsiteX4" fmla="*/ 0 w 4023360"/>
                <a:gd name="connsiteY4" fmla="*/ 1097280 h 1097280"/>
                <a:gd name="connsiteX5" fmla="*/ 6773 w 4023360"/>
                <a:gd name="connsiteY5" fmla="*/ 565574 h 1097280"/>
                <a:gd name="connsiteX6" fmla="*/ 0 w 4023360"/>
                <a:gd name="connsiteY6" fmla="*/ 0 h 1097280"/>
                <a:gd name="connsiteX0" fmla="*/ 0 w 4023360"/>
                <a:gd name="connsiteY0" fmla="*/ 0 h 1097280"/>
                <a:gd name="connsiteX1" fmla="*/ 3474720 w 4023360"/>
                <a:gd name="connsiteY1" fmla="*/ 0 h 1097280"/>
                <a:gd name="connsiteX2" fmla="*/ 4023360 w 4023360"/>
                <a:gd name="connsiteY2" fmla="*/ 548640 h 1097280"/>
                <a:gd name="connsiteX3" fmla="*/ 3474720 w 4023360"/>
                <a:gd name="connsiteY3" fmla="*/ 1097280 h 1097280"/>
                <a:gd name="connsiteX4" fmla="*/ 0 w 4023360"/>
                <a:gd name="connsiteY4" fmla="*/ 1097280 h 1097280"/>
                <a:gd name="connsiteX5" fmla="*/ 6773 w 4023360"/>
                <a:gd name="connsiteY5" fmla="*/ 548640 h 1097280"/>
                <a:gd name="connsiteX6" fmla="*/ 0 w 4023360"/>
                <a:gd name="connsiteY6" fmla="*/ 0 h 1097280"/>
                <a:gd name="connsiteX0" fmla="*/ 2196 w 4025556"/>
                <a:gd name="connsiteY0" fmla="*/ 0 h 1097280"/>
                <a:gd name="connsiteX1" fmla="*/ 3476916 w 4025556"/>
                <a:gd name="connsiteY1" fmla="*/ 0 h 1097280"/>
                <a:gd name="connsiteX2" fmla="*/ 4025556 w 4025556"/>
                <a:gd name="connsiteY2" fmla="*/ 548640 h 1097280"/>
                <a:gd name="connsiteX3" fmla="*/ 3476916 w 4025556"/>
                <a:gd name="connsiteY3" fmla="*/ 1097280 h 1097280"/>
                <a:gd name="connsiteX4" fmla="*/ 2196 w 4025556"/>
                <a:gd name="connsiteY4" fmla="*/ 1097280 h 1097280"/>
                <a:gd name="connsiteX5" fmla="*/ 502 w 4025556"/>
                <a:gd name="connsiteY5" fmla="*/ 523240 h 1097280"/>
                <a:gd name="connsiteX6" fmla="*/ 2196 w 4025556"/>
                <a:gd name="connsiteY6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5556" h="1097280">
                  <a:moveTo>
                    <a:pt x="2196" y="0"/>
                  </a:moveTo>
                  <a:lnTo>
                    <a:pt x="3476916" y="0"/>
                  </a:lnTo>
                  <a:lnTo>
                    <a:pt x="4025556" y="548640"/>
                  </a:lnTo>
                  <a:lnTo>
                    <a:pt x="3476916" y="1097280"/>
                  </a:lnTo>
                  <a:lnTo>
                    <a:pt x="2196" y="1097280"/>
                  </a:lnTo>
                  <a:cubicBezTo>
                    <a:pt x="4454" y="920045"/>
                    <a:pt x="-1756" y="700475"/>
                    <a:pt x="502" y="523240"/>
                  </a:cubicBezTo>
                  <a:cubicBezTo>
                    <a:pt x="-1756" y="334715"/>
                    <a:pt x="4454" y="188525"/>
                    <a:pt x="219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742605" y="2638808"/>
              <a:ext cx="214608" cy="275477"/>
            </a:xfrm>
            <a:custGeom>
              <a:avLst/>
              <a:gdLst>
                <a:gd name="connsiteX0" fmla="*/ 0 w 365760"/>
                <a:gd name="connsiteY0" fmla="*/ 195580 h 523240"/>
                <a:gd name="connsiteX1" fmla="*/ 5080 w 365760"/>
                <a:gd name="connsiteY1" fmla="*/ 340360 h 523240"/>
                <a:gd name="connsiteX2" fmla="*/ 365760 w 365760"/>
                <a:gd name="connsiteY2" fmla="*/ 523240 h 523240"/>
                <a:gd name="connsiteX3" fmla="*/ 360680 w 365760"/>
                <a:gd name="connsiteY3" fmla="*/ 0 h 523240"/>
                <a:gd name="connsiteX4" fmla="*/ 0 w 365760"/>
                <a:gd name="connsiteY4" fmla="*/ 195580 h 523240"/>
                <a:gd name="connsiteX0" fmla="*/ 0 w 365760"/>
                <a:gd name="connsiteY0" fmla="*/ 195580 h 523240"/>
                <a:gd name="connsiteX1" fmla="*/ 5080 w 365760"/>
                <a:gd name="connsiteY1" fmla="*/ 340360 h 523240"/>
                <a:gd name="connsiteX2" fmla="*/ 365760 w 365760"/>
                <a:gd name="connsiteY2" fmla="*/ 523240 h 523240"/>
                <a:gd name="connsiteX3" fmla="*/ 360680 w 365760"/>
                <a:gd name="connsiteY3" fmla="*/ 0 h 523240"/>
                <a:gd name="connsiteX4" fmla="*/ 0 w 365760"/>
                <a:gd name="connsiteY4" fmla="*/ 195580 h 523240"/>
                <a:gd name="connsiteX0" fmla="*/ 0 w 365760"/>
                <a:gd name="connsiteY0" fmla="*/ 195580 h 523240"/>
                <a:gd name="connsiteX1" fmla="*/ 5080 w 365760"/>
                <a:gd name="connsiteY1" fmla="*/ 340360 h 523240"/>
                <a:gd name="connsiteX2" fmla="*/ 365760 w 365760"/>
                <a:gd name="connsiteY2" fmla="*/ 523240 h 523240"/>
                <a:gd name="connsiteX3" fmla="*/ 360680 w 365760"/>
                <a:gd name="connsiteY3" fmla="*/ 0 h 523240"/>
                <a:gd name="connsiteX4" fmla="*/ 0 w 365760"/>
                <a:gd name="connsiteY4" fmla="*/ 195580 h 523240"/>
                <a:gd name="connsiteX0" fmla="*/ 0 w 365760"/>
                <a:gd name="connsiteY0" fmla="*/ 195580 h 523240"/>
                <a:gd name="connsiteX1" fmla="*/ 5080 w 365760"/>
                <a:gd name="connsiteY1" fmla="*/ 340360 h 523240"/>
                <a:gd name="connsiteX2" fmla="*/ 365760 w 365760"/>
                <a:gd name="connsiteY2" fmla="*/ 523240 h 523240"/>
                <a:gd name="connsiteX3" fmla="*/ 360680 w 365760"/>
                <a:gd name="connsiteY3" fmla="*/ 0 h 523240"/>
                <a:gd name="connsiteX4" fmla="*/ 0 w 365760"/>
                <a:gd name="connsiteY4" fmla="*/ 195580 h 523240"/>
                <a:gd name="connsiteX0" fmla="*/ 0 w 365760"/>
                <a:gd name="connsiteY0" fmla="*/ 195580 h 523240"/>
                <a:gd name="connsiteX1" fmla="*/ 5080 w 365760"/>
                <a:gd name="connsiteY1" fmla="*/ 340360 h 523240"/>
                <a:gd name="connsiteX2" fmla="*/ 365760 w 365760"/>
                <a:gd name="connsiteY2" fmla="*/ 523240 h 523240"/>
                <a:gd name="connsiteX3" fmla="*/ 360680 w 365760"/>
                <a:gd name="connsiteY3" fmla="*/ 0 h 523240"/>
                <a:gd name="connsiteX4" fmla="*/ 0 w 365760"/>
                <a:gd name="connsiteY4" fmla="*/ 195580 h 523240"/>
                <a:gd name="connsiteX0" fmla="*/ 0 w 362955"/>
                <a:gd name="connsiteY0" fmla="*/ 195580 h 523240"/>
                <a:gd name="connsiteX1" fmla="*/ 2275 w 362955"/>
                <a:gd name="connsiteY1" fmla="*/ 340360 h 523240"/>
                <a:gd name="connsiteX2" fmla="*/ 362955 w 362955"/>
                <a:gd name="connsiteY2" fmla="*/ 523240 h 523240"/>
                <a:gd name="connsiteX3" fmla="*/ 357875 w 362955"/>
                <a:gd name="connsiteY3" fmla="*/ 0 h 523240"/>
                <a:gd name="connsiteX4" fmla="*/ 0 w 362955"/>
                <a:gd name="connsiteY4" fmla="*/ 195580 h 523240"/>
                <a:gd name="connsiteX0" fmla="*/ 0 w 360150"/>
                <a:gd name="connsiteY0" fmla="*/ 195580 h 543718"/>
                <a:gd name="connsiteX1" fmla="*/ 2275 w 360150"/>
                <a:gd name="connsiteY1" fmla="*/ 340360 h 543718"/>
                <a:gd name="connsiteX2" fmla="*/ 360150 w 360150"/>
                <a:gd name="connsiteY2" fmla="*/ 543718 h 543718"/>
                <a:gd name="connsiteX3" fmla="*/ 357875 w 360150"/>
                <a:gd name="connsiteY3" fmla="*/ 0 h 543718"/>
                <a:gd name="connsiteX4" fmla="*/ 0 w 360150"/>
                <a:gd name="connsiteY4" fmla="*/ 195580 h 543718"/>
                <a:gd name="connsiteX0" fmla="*/ 0 w 360150"/>
                <a:gd name="connsiteY0" fmla="*/ 195580 h 543718"/>
                <a:gd name="connsiteX1" fmla="*/ 2275 w 360150"/>
                <a:gd name="connsiteY1" fmla="*/ 340360 h 543718"/>
                <a:gd name="connsiteX2" fmla="*/ 360150 w 360150"/>
                <a:gd name="connsiteY2" fmla="*/ 543718 h 543718"/>
                <a:gd name="connsiteX3" fmla="*/ 357875 w 360150"/>
                <a:gd name="connsiteY3" fmla="*/ 0 h 543718"/>
                <a:gd name="connsiteX4" fmla="*/ 0 w 360150"/>
                <a:gd name="connsiteY4" fmla="*/ 195580 h 543718"/>
                <a:gd name="connsiteX0" fmla="*/ 0 w 360150"/>
                <a:gd name="connsiteY0" fmla="*/ 195580 h 543718"/>
                <a:gd name="connsiteX1" fmla="*/ 2275 w 360150"/>
                <a:gd name="connsiteY1" fmla="*/ 340360 h 543718"/>
                <a:gd name="connsiteX2" fmla="*/ 360150 w 360150"/>
                <a:gd name="connsiteY2" fmla="*/ 543718 h 543718"/>
                <a:gd name="connsiteX3" fmla="*/ 357875 w 360150"/>
                <a:gd name="connsiteY3" fmla="*/ 0 h 543718"/>
                <a:gd name="connsiteX4" fmla="*/ 0 w 360150"/>
                <a:gd name="connsiteY4" fmla="*/ 195580 h 543718"/>
                <a:gd name="connsiteX0" fmla="*/ 0 w 360150"/>
                <a:gd name="connsiteY0" fmla="*/ 195580 h 543718"/>
                <a:gd name="connsiteX1" fmla="*/ 2275 w 360150"/>
                <a:gd name="connsiteY1" fmla="*/ 340360 h 543718"/>
                <a:gd name="connsiteX2" fmla="*/ 360150 w 360150"/>
                <a:gd name="connsiteY2" fmla="*/ 543718 h 543718"/>
                <a:gd name="connsiteX3" fmla="*/ 357875 w 360150"/>
                <a:gd name="connsiteY3" fmla="*/ 0 h 543718"/>
                <a:gd name="connsiteX4" fmla="*/ 0 w 360150"/>
                <a:gd name="connsiteY4" fmla="*/ 195580 h 543718"/>
                <a:gd name="connsiteX0" fmla="*/ 0 w 360150"/>
                <a:gd name="connsiteY0" fmla="*/ 212645 h 560783"/>
                <a:gd name="connsiteX1" fmla="*/ 2275 w 360150"/>
                <a:gd name="connsiteY1" fmla="*/ 357425 h 560783"/>
                <a:gd name="connsiteX2" fmla="*/ 360150 w 360150"/>
                <a:gd name="connsiteY2" fmla="*/ 560783 h 560783"/>
                <a:gd name="connsiteX3" fmla="*/ 357875 w 360150"/>
                <a:gd name="connsiteY3" fmla="*/ 0 h 560783"/>
                <a:gd name="connsiteX4" fmla="*/ 0 w 360150"/>
                <a:gd name="connsiteY4" fmla="*/ 212645 h 560783"/>
                <a:gd name="connsiteX0" fmla="*/ 0 w 360150"/>
                <a:gd name="connsiteY0" fmla="*/ 212645 h 560783"/>
                <a:gd name="connsiteX1" fmla="*/ 2275 w 360150"/>
                <a:gd name="connsiteY1" fmla="*/ 357425 h 560783"/>
                <a:gd name="connsiteX2" fmla="*/ 360150 w 360150"/>
                <a:gd name="connsiteY2" fmla="*/ 560783 h 560783"/>
                <a:gd name="connsiteX3" fmla="*/ 357875 w 360150"/>
                <a:gd name="connsiteY3" fmla="*/ 0 h 560783"/>
                <a:gd name="connsiteX4" fmla="*/ 0 w 360150"/>
                <a:gd name="connsiteY4" fmla="*/ 212645 h 560783"/>
                <a:gd name="connsiteX0" fmla="*/ 0 w 360150"/>
                <a:gd name="connsiteY0" fmla="*/ 212645 h 560783"/>
                <a:gd name="connsiteX1" fmla="*/ 2275 w 360150"/>
                <a:gd name="connsiteY1" fmla="*/ 357425 h 560783"/>
                <a:gd name="connsiteX2" fmla="*/ 360150 w 360150"/>
                <a:gd name="connsiteY2" fmla="*/ 560783 h 560783"/>
                <a:gd name="connsiteX3" fmla="*/ 357875 w 360150"/>
                <a:gd name="connsiteY3" fmla="*/ 0 h 560783"/>
                <a:gd name="connsiteX4" fmla="*/ 0 w 360150"/>
                <a:gd name="connsiteY4" fmla="*/ 212645 h 560783"/>
                <a:gd name="connsiteX0" fmla="*/ 0 w 360150"/>
                <a:gd name="connsiteY0" fmla="*/ 212645 h 560783"/>
                <a:gd name="connsiteX1" fmla="*/ 2275 w 360150"/>
                <a:gd name="connsiteY1" fmla="*/ 357425 h 560783"/>
                <a:gd name="connsiteX2" fmla="*/ 360150 w 360150"/>
                <a:gd name="connsiteY2" fmla="*/ 560783 h 560783"/>
                <a:gd name="connsiteX3" fmla="*/ 357875 w 360150"/>
                <a:gd name="connsiteY3" fmla="*/ 0 h 560783"/>
                <a:gd name="connsiteX4" fmla="*/ 0 w 360150"/>
                <a:gd name="connsiteY4" fmla="*/ 212645 h 560783"/>
                <a:gd name="connsiteX0" fmla="*/ 0 w 360150"/>
                <a:gd name="connsiteY0" fmla="*/ 212645 h 560783"/>
                <a:gd name="connsiteX1" fmla="*/ 2275 w 360150"/>
                <a:gd name="connsiteY1" fmla="*/ 357425 h 560783"/>
                <a:gd name="connsiteX2" fmla="*/ 360150 w 360150"/>
                <a:gd name="connsiteY2" fmla="*/ 560783 h 560783"/>
                <a:gd name="connsiteX3" fmla="*/ 357875 w 360150"/>
                <a:gd name="connsiteY3" fmla="*/ 0 h 560783"/>
                <a:gd name="connsiteX4" fmla="*/ 0 w 360150"/>
                <a:gd name="connsiteY4" fmla="*/ 212645 h 56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150" h="560783">
                  <a:moveTo>
                    <a:pt x="0" y="212645"/>
                  </a:moveTo>
                  <a:cubicBezTo>
                    <a:pt x="758" y="260905"/>
                    <a:pt x="1517" y="309165"/>
                    <a:pt x="2275" y="357425"/>
                  </a:cubicBezTo>
                  <a:cubicBezTo>
                    <a:pt x="142823" y="351314"/>
                    <a:pt x="262518" y="440292"/>
                    <a:pt x="360150" y="560783"/>
                  </a:cubicBezTo>
                  <a:cubicBezTo>
                    <a:pt x="358457" y="386370"/>
                    <a:pt x="359568" y="174413"/>
                    <a:pt x="357875" y="0"/>
                  </a:cubicBezTo>
                  <a:cubicBezTo>
                    <a:pt x="255693" y="106785"/>
                    <a:pt x="201773" y="197616"/>
                    <a:pt x="0" y="21264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85072" y="3366336"/>
            <a:ext cx="4364215" cy="1097280"/>
            <a:chOff x="3753272" y="3366336"/>
            <a:chExt cx="4025053" cy="1097280"/>
          </a:xfrm>
        </p:grpSpPr>
        <p:sp>
          <p:nvSpPr>
            <p:cNvPr id="46" name="Chevron 16"/>
            <p:cNvSpPr/>
            <p:nvPr/>
          </p:nvSpPr>
          <p:spPr>
            <a:xfrm>
              <a:off x="3753272" y="3366336"/>
              <a:ext cx="4025053" cy="1097280"/>
            </a:xfrm>
            <a:custGeom>
              <a:avLst/>
              <a:gdLst>
                <a:gd name="connsiteX0" fmla="*/ 0 w 4023360"/>
                <a:gd name="connsiteY0" fmla="*/ 0 h 1097280"/>
                <a:gd name="connsiteX1" fmla="*/ 3474720 w 4023360"/>
                <a:gd name="connsiteY1" fmla="*/ 0 h 1097280"/>
                <a:gd name="connsiteX2" fmla="*/ 4023360 w 4023360"/>
                <a:gd name="connsiteY2" fmla="*/ 548640 h 1097280"/>
                <a:gd name="connsiteX3" fmla="*/ 3474720 w 4023360"/>
                <a:gd name="connsiteY3" fmla="*/ 1097280 h 1097280"/>
                <a:gd name="connsiteX4" fmla="*/ 0 w 4023360"/>
                <a:gd name="connsiteY4" fmla="*/ 1097280 h 1097280"/>
                <a:gd name="connsiteX5" fmla="*/ 548640 w 4023360"/>
                <a:gd name="connsiteY5" fmla="*/ 548640 h 1097280"/>
                <a:gd name="connsiteX6" fmla="*/ 0 w 4023360"/>
                <a:gd name="connsiteY6" fmla="*/ 0 h 1097280"/>
                <a:gd name="connsiteX0" fmla="*/ 1693 w 4025053"/>
                <a:gd name="connsiteY0" fmla="*/ 0 h 1097280"/>
                <a:gd name="connsiteX1" fmla="*/ 3476413 w 4025053"/>
                <a:gd name="connsiteY1" fmla="*/ 0 h 1097280"/>
                <a:gd name="connsiteX2" fmla="*/ 4025053 w 4025053"/>
                <a:gd name="connsiteY2" fmla="*/ 548640 h 1097280"/>
                <a:gd name="connsiteX3" fmla="*/ 3476413 w 4025053"/>
                <a:gd name="connsiteY3" fmla="*/ 1097280 h 1097280"/>
                <a:gd name="connsiteX4" fmla="*/ 1693 w 4025053"/>
                <a:gd name="connsiteY4" fmla="*/ 1097280 h 1097280"/>
                <a:gd name="connsiteX5" fmla="*/ 0 w 4025053"/>
                <a:gd name="connsiteY5" fmla="*/ 557107 h 1097280"/>
                <a:gd name="connsiteX6" fmla="*/ 1693 w 4025053"/>
                <a:gd name="connsiteY6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5053" h="1097280">
                  <a:moveTo>
                    <a:pt x="1693" y="0"/>
                  </a:moveTo>
                  <a:lnTo>
                    <a:pt x="3476413" y="0"/>
                  </a:lnTo>
                  <a:lnTo>
                    <a:pt x="4025053" y="548640"/>
                  </a:lnTo>
                  <a:lnTo>
                    <a:pt x="3476413" y="1097280"/>
                  </a:lnTo>
                  <a:lnTo>
                    <a:pt x="1693" y="1097280"/>
                  </a:lnTo>
                  <a:cubicBezTo>
                    <a:pt x="1129" y="917222"/>
                    <a:pt x="564" y="737165"/>
                    <a:pt x="0" y="557107"/>
                  </a:cubicBezTo>
                  <a:cubicBezTo>
                    <a:pt x="564" y="371405"/>
                    <a:pt x="1129" y="185702"/>
                    <a:pt x="1693" y="0"/>
                  </a:cubicBezTo>
                  <a:close/>
                </a:path>
              </a:pathLst>
            </a:custGeom>
            <a:solidFill>
              <a:srgbClr val="8C7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7093094" y="3716046"/>
              <a:ext cx="109728" cy="109728"/>
            </a:xfrm>
            <a:prstGeom prst="flowChartConnector">
              <a:avLst/>
            </a:prstGeom>
            <a:solidFill>
              <a:srgbClr val="8C7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hevron 16"/>
          <p:cNvSpPr/>
          <p:nvPr/>
        </p:nvSpPr>
        <p:spPr>
          <a:xfrm flipH="1">
            <a:off x="3601654" y="4485704"/>
            <a:ext cx="4364215" cy="1097280"/>
          </a:xfrm>
          <a:custGeom>
            <a:avLst/>
            <a:gdLst>
              <a:gd name="connsiteX0" fmla="*/ 0 w 4023360"/>
              <a:gd name="connsiteY0" fmla="*/ 0 h 1097280"/>
              <a:gd name="connsiteX1" fmla="*/ 3474720 w 4023360"/>
              <a:gd name="connsiteY1" fmla="*/ 0 h 1097280"/>
              <a:gd name="connsiteX2" fmla="*/ 4023360 w 4023360"/>
              <a:gd name="connsiteY2" fmla="*/ 548640 h 1097280"/>
              <a:gd name="connsiteX3" fmla="*/ 3474720 w 4023360"/>
              <a:gd name="connsiteY3" fmla="*/ 1097280 h 1097280"/>
              <a:gd name="connsiteX4" fmla="*/ 0 w 4023360"/>
              <a:gd name="connsiteY4" fmla="*/ 1097280 h 1097280"/>
              <a:gd name="connsiteX5" fmla="*/ 548640 w 4023360"/>
              <a:gd name="connsiteY5" fmla="*/ 548640 h 1097280"/>
              <a:gd name="connsiteX6" fmla="*/ 0 w 4023360"/>
              <a:gd name="connsiteY6" fmla="*/ 0 h 1097280"/>
              <a:gd name="connsiteX0" fmla="*/ 1693 w 4025053"/>
              <a:gd name="connsiteY0" fmla="*/ 0 h 1097280"/>
              <a:gd name="connsiteX1" fmla="*/ 3476413 w 4025053"/>
              <a:gd name="connsiteY1" fmla="*/ 0 h 1097280"/>
              <a:gd name="connsiteX2" fmla="*/ 4025053 w 4025053"/>
              <a:gd name="connsiteY2" fmla="*/ 548640 h 1097280"/>
              <a:gd name="connsiteX3" fmla="*/ 3476413 w 4025053"/>
              <a:gd name="connsiteY3" fmla="*/ 1097280 h 1097280"/>
              <a:gd name="connsiteX4" fmla="*/ 1693 w 4025053"/>
              <a:gd name="connsiteY4" fmla="*/ 1097280 h 1097280"/>
              <a:gd name="connsiteX5" fmla="*/ 0 w 4025053"/>
              <a:gd name="connsiteY5" fmla="*/ 557107 h 1097280"/>
              <a:gd name="connsiteX6" fmla="*/ 1693 w 4025053"/>
              <a:gd name="connsiteY6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5053" h="1097280">
                <a:moveTo>
                  <a:pt x="1693" y="0"/>
                </a:moveTo>
                <a:lnTo>
                  <a:pt x="3476413" y="0"/>
                </a:lnTo>
                <a:lnTo>
                  <a:pt x="4025053" y="548640"/>
                </a:lnTo>
                <a:lnTo>
                  <a:pt x="3476413" y="1097280"/>
                </a:lnTo>
                <a:lnTo>
                  <a:pt x="1693" y="1097280"/>
                </a:lnTo>
                <a:cubicBezTo>
                  <a:pt x="1129" y="917222"/>
                  <a:pt x="564" y="737165"/>
                  <a:pt x="0" y="557107"/>
                </a:cubicBezTo>
                <a:cubicBezTo>
                  <a:pt x="564" y="371405"/>
                  <a:pt x="1129" y="185702"/>
                  <a:pt x="1693" y="0"/>
                </a:cubicBezTo>
                <a:close/>
              </a:path>
            </a:pathLst>
          </a:custGeom>
          <a:solidFill>
            <a:srgbClr val="90D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05A4B65-2D48-4F5C-8C24-DCB58B7CCE65}"/>
              </a:ext>
            </a:extLst>
          </p:cNvPr>
          <p:cNvSpPr txBox="1">
            <a:spLocks/>
          </p:cNvSpPr>
          <p:nvPr/>
        </p:nvSpPr>
        <p:spPr>
          <a:xfrm>
            <a:off x="4266601" y="2390423"/>
            <a:ext cx="3300395" cy="905189"/>
          </a:xfrm>
          <a:prstGeom prst="rect">
            <a:avLst/>
          </a:prstGeom>
          <a:noFill/>
          <a:ln w="3175">
            <a:noFill/>
            <a:prstDash val="solid"/>
          </a:ln>
          <a:effectLst/>
        </p:spPr>
        <p:txBody>
          <a:bodyPr vert="horz" lIns="91440" tIns="91440" rIns="91440" bIns="18288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Primary Visualization</a:t>
            </a:r>
          </a:p>
          <a:p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85240A2-A4A3-48B1-95B4-A5F2E545D06A}"/>
              </a:ext>
            </a:extLst>
          </p:cNvPr>
          <p:cNvSpPr txBox="1">
            <a:spLocks/>
          </p:cNvSpPr>
          <p:nvPr/>
        </p:nvSpPr>
        <p:spPr>
          <a:xfrm>
            <a:off x="4309041" y="3394478"/>
            <a:ext cx="3300395" cy="628230"/>
          </a:xfrm>
          <a:prstGeom prst="rect">
            <a:avLst/>
          </a:prstGeom>
          <a:noFill/>
          <a:ln w="3175">
            <a:noFill/>
            <a:prstDash val="solid"/>
          </a:ln>
          <a:effectLst/>
        </p:spPr>
        <p:txBody>
          <a:bodyPr vert="horz" lIns="91440" tIns="91440" rIns="91440" bIns="18288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 Data Cleaning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1A0D8FB-D6F1-48F8-8DF0-14A7F571F59C}"/>
              </a:ext>
            </a:extLst>
          </p:cNvPr>
          <p:cNvSpPr txBox="1">
            <a:spLocks/>
          </p:cNvSpPr>
          <p:nvPr/>
        </p:nvSpPr>
        <p:spPr>
          <a:xfrm>
            <a:off x="4107404" y="4760163"/>
            <a:ext cx="3868455" cy="628230"/>
          </a:xfrm>
          <a:prstGeom prst="rect">
            <a:avLst/>
          </a:prstGeom>
          <a:noFill/>
          <a:ln w="3175">
            <a:noFill/>
            <a:prstDash val="solid"/>
          </a:ln>
          <a:effectLst/>
        </p:spPr>
        <p:txBody>
          <a:bodyPr vert="horz" lIns="91440" tIns="91440" rIns="91440" bIns="18288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Visualization &amp; Results Communication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5244E6-4BC7-4DFC-9B5D-186E29EB2A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5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17"/>
    </mc:Choice>
    <mc:Fallback>
      <p:transition spd="slow" advTm="36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96088" y="1295400"/>
            <a:ext cx="3407715" cy="395622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Primary issues:</a:t>
            </a:r>
          </a:p>
          <a:p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Units</a:t>
            </a:r>
          </a:p>
          <a:p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Misspellings</a:t>
            </a:r>
          </a:p>
          <a:p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Issues</a:t>
            </a:r>
          </a:p>
          <a:p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that didn’t make sense (73C)</a:t>
            </a:r>
          </a:p>
          <a:p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 entries (Groundwater)</a:t>
            </a:r>
          </a:p>
          <a:p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Multi-value entries</a:t>
            </a:r>
          </a:p>
          <a:p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C31B641-E4D7-4908-948B-62BC53E73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742905"/>
              </p:ext>
            </p:extLst>
          </p:nvPr>
        </p:nvGraphicFramePr>
        <p:xfrm>
          <a:off x="3803650" y="1381125"/>
          <a:ext cx="7861300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Worksheet" r:id="rId5" imgW="9286708" imgH="4391005" progId="Excel.Sheet.12">
                  <p:embed/>
                </p:oleObj>
              </mc:Choice>
              <mc:Fallback>
                <p:oleObj name="Worksheet" r:id="rId5" imgW="9286708" imgH="4391005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C31B641-E4D7-4908-948B-62BC53E73D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3650" y="1381125"/>
                        <a:ext cx="7861300" cy="414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7EF7F158-5EAB-4DE0-B8E9-66A675E0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04800"/>
            <a:ext cx="7696200" cy="60960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Pre-cleaning Data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7C357B-B97C-4735-A933-26DC67070C74}"/>
              </a:ext>
            </a:extLst>
          </p:cNvPr>
          <p:cNvSpPr/>
          <p:nvPr/>
        </p:nvSpPr>
        <p:spPr>
          <a:xfrm>
            <a:off x="5524500" y="1600201"/>
            <a:ext cx="762000" cy="914400"/>
          </a:xfrm>
          <a:prstGeom prst="ellipse">
            <a:avLst/>
          </a:prstGeom>
          <a:noFill/>
          <a:ln>
            <a:solidFill>
              <a:srgbClr val="F4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170101-544F-408B-A18F-C9C52B8541CE}"/>
              </a:ext>
            </a:extLst>
          </p:cNvPr>
          <p:cNvSpPr/>
          <p:nvPr/>
        </p:nvSpPr>
        <p:spPr>
          <a:xfrm>
            <a:off x="6451294" y="2335227"/>
            <a:ext cx="762000" cy="914400"/>
          </a:xfrm>
          <a:prstGeom prst="ellipse">
            <a:avLst/>
          </a:prstGeom>
          <a:noFill/>
          <a:ln>
            <a:solidFill>
              <a:srgbClr val="F4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E66603-4953-467C-9A9B-C0B40977A43C}"/>
              </a:ext>
            </a:extLst>
          </p:cNvPr>
          <p:cNvSpPr/>
          <p:nvPr/>
        </p:nvSpPr>
        <p:spPr>
          <a:xfrm>
            <a:off x="7211518" y="1572369"/>
            <a:ext cx="508612" cy="557999"/>
          </a:xfrm>
          <a:prstGeom prst="ellipse">
            <a:avLst/>
          </a:prstGeom>
          <a:noFill/>
          <a:ln>
            <a:solidFill>
              <a:srgbClr val="F4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EF1F24-80A6-4D7C-9E75-0CF69A285CDF}"/>
              </a:ext>
            </a:extLst>
          </p:cNvPr>
          <p:cNvSpPr/>
          <p:nvPr/>
        </p:nvSpPr>
        <p:spPr>
          <a:xfrm>
            <a:off x="8185280" y="1907162"/>
            <a:ext cx="3479670" cy="557999"/>
          </a:xfrm>
          <a:prstGeom prst="ellipse">
            <a:avLst/>
          </a:prstGeom>
          <a:noFill/>
          <a:ln>
            <a:solidFill>
              <a:srgbClr val="F4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E33E1C0-9D7F-46CC-ADD7-AF16F32D2A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63440" y="1439280"/>
              <a:ext cx="4599000" cy="1689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E33E1C0-9D7F-46CC-ADD7-AF16F32D2A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4080" y="1429920"/>
                <a:ext cx="4617720" cy="170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2D4EA4D-CE19-4FD0-A724-F3C5E805A7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31"/>
    </mc:Choice>
    <mc:Fallback>
      <p:transition spd="slow" advTm="55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4906" y="123571"/>
              <a:ext cx="11862190" cy="6582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" y="0"/>
            <a:ext cx="12195110" cy="998376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lIns="91440" tIns="91440" rIns="0">
            <a:normAutofit/>
          </a:bodyPr>
          <a:lstStyle/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840" y="228600"/>
            <a:ext cx="11174097" cy="64008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ADC9B8-49D8-498A-9283-2260CE08F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869" y="1219200"/>
            <a:ext cx="11187068" cy="5334000"/>
          </a:xfrm>
        </p:spPr>
        <p:txBody>
          <a:bodyPr/>
          <a:lstStyle/>
          <a:p>
            <a:r>
              <a:rPr lang="en-US" dirty="0"/>
              <a:t>Came across multiple misspellings in the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Removing Units from integer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process multi-value variables, I broke each one into its own data frame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7A4DD4-5EEB-4C67-BEFB-4CBC7DEA5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9" y="3485406"/>
            <a:ext cx="6906589" cy="857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014ACC-A9E9-432D-B9B3-774E9C4C0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7" y="5153953"/>
            <a:ext cx="4963218" cy="933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881ABF-C93B-4E63-AA7E-A39CB3D7E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7" y="1875551"/>
            <a:ext cx="7220958" cy="92405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25C1171-AE18-4655-AD98-9A3038638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7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00"/>
    </mc:Choice>
    <mc:Fallback>
      <p:transition spd="slow" advTm="4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9"/>
              <a:ext cx="8888627" cy="65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04800"/>
            <a:ext cx="7696200" cy="60960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Questions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089391" y="1488141"/>
            <a:ext cx="10582656" cy="1371600"/>
          </a:xfrm>
          <a:prstGeom prst="rect">
            <a:avLst/>
          </a:prstGeom>
          <a:solidFill>
            <a:srgbClr val="FFFFFF"/>
          </a:solidFill>
          <a:ln w="3175">
            <a:solidFill>
              <a:srgbClr val="B2DF41"/>
            </a:solidFill>
            <a:prstDash val="solid"/>
          </a:ln>
          <a:effectLst/>
        </p:spPr>
        <p:txBody>
          <a:bodyPr vert="horz" lIns="182880" tIns="91440" rIns="182880" bIns="91440" rtlCol="0" anchor="ctr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geographic locations are represented well by research sites? Which geographic locations are poorly represented by research sites?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80726" y="2935941"/>
            <a:ext cx="10581735" cy="1371600"/>
          </a:xfrm>
          <a:prstGeom prst="rect">
            <a:avLst/>
          </a:prstGeom>
          <a:solidFill>
            <a:srgbClr val="FFFFFF"/>
          </a:solidFill>
          <a:ln w="3175">
            <a:solidFill>
              <a:srgbClr val="B2DF41"/>
            </a:solidFill>
            <a:prstDash val="solid"/>
          </a:ln>
          <a:effectLst/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marL="0" indent="0" eaLnBrk="1" hangingPunct="1">
              <a:spcBef>
                <a:spcPct val="20000"/>
              </a:spcBef>
              <a:buFont typeface="Arial" charset="0"/>
              <a:buNone/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742950" indent="-285750" eaLnBrk="1" hangingPunct="1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cs typeface="+mn-cs"/>
              </a:defRPr>
            </a:lvl2pPr>
            <a:lvl3pPr marL="1143000" indent="-228600" eaLnBrk="1" hangingPunct="1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cs typeface="+mn-cs"/>
              </a:defRPr>
            </a:lvl3pPr>
            <a:lvl4pPr marL="1600200" indent="-228600" eaLnBrk="1" hangingPunct="1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cs typeface="+mn-cs"/>
              </a:defRPr>
            </a:lvl4pPr>
            <a:lvl5pPr marL="2057400" indent="-228600" eaLnBrk="1" hangingPunct="1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cs typeface="+mn-cs"/>
              </a:defRPr>
            </a:lvl5pPr>
            <a:lvl6pPr marL="25146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climate regimes are (not) well represented?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057271" y="4397188"/>
            <a:ext cx="10593236" cy="1371600"/>
          </a:xfrm>
          <a:prstGeom prst="rect">
            <a:avLst/>
          </a:prstGeom>
          <a:solidFill>
            <a:srgbClr val="FFFFFF"/>
          </a:solidFill>
          <a:ln w="3175">
            <a:solidFill>
              <a:srgbClr val="B2DF41"/>
            </a:solidFill>
            <a:prstDash val="solid"/>
          </a:ln>
          <a:effectLst/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marL="0" indent="0" eaLnBrk="1" hangingPunct="1">
              <a:spcBef>
                <a:spcPct val="20000"/>
              </a:spcBef>
              <a:buFont typeface="Arial" charset="0"/>
              <a:buNone/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742950" indent="-285750" eaLnBrk="1" hangingPunct="1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cs typeface="+mn-cs"/>
              </a:defRPr>
            </a:lvl2pPr>
            <a:lvl3pPr marL="1143000" indent="-228600" eaLnBrk="1" hangingPunct="1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cs typeface="+mn-cs"/>
              </a:defRPr>
            </a:lvl3pPr>
            <a:lvl4pPr marL="1600200" indent="-228600" eaLnBrk="1" hangingPunct="1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cs typeface="+mn-cs"/>
              </a:defRPr>
            </a:lvl4pPr>
            <a:lvl5pPr marL="2057400" indent="-228600" eaLnBrk="1" hangingPunct="1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cs typeface="+mn-cs"/>
              </a:defRPr>
            </a:lvl5pPr>
            <a:lvl6pPr marL="25146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 defTabSz="9144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other environmental variables are (not) well represented?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7529" y="1488142"/>
            <a:ext cx="457200" cy="1371600"/>
          </a:xfrm>
          <a:prstGeom prst="rect">
            <a:avLst/>
          </a:prstGeom>
          <a:solidFill>
            <a:srgbClr val="B2DF41"/>
          </a:solidFill>
          <a:ln>
            <a:solidFill>
              <a:srgbClr val="B2DF4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7529" y="2935941"/>
            <a:ext cx="457200" cy="1371600"/>
          </a:xfrm>
          <a:prstGeom prst="rect">
            <a:avLst/>
          </a:prstGeom>
          <a:solidFill>
            <a:srgbClr val="B2DF41"/>
          </a:solidFill>
          <a:ln>
            <a:solidFill>
              <a:srgbClr val="B2DF4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" y="4409182"/>
            <a:ext cx="457200" cy="1371600"/>
          </a:xfrm>
          <a:prstGeom prst="rect">
            <a:avLst/>
          </a:prstGeom>
          <a:solidFill>
            <a:srgbClr val="B2DF41"/>
          </a:solidFill>
          <a:ln>
            <a:solidFill>
              <a:srgbClr val="B2DF4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578038-1089-4DD9-9741-738E675852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22"/>
    </mc:Choice>
    <mc:Fallback>
      <p:transition spd="slow" advTm="15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12183762" cy="6853881"/>
            <a:chOff x="0" y="0"/>
            <a:chExt cx="9135762" cy="6853881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35762" cy="68538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568" y="152398"/>
              <a:ext cx="8888627" cy="655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0" y="1066798"/>
            <a:ext cx="9144000" cy="4983163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dobe Caslon Pr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5937422"/>
            <a:ext cx="9144000" cy="920578"/>
          </a:xfrm>
          <a:prstGeom prst="rect">
            <a:avLst/>
          </a:prstGeom>
          <a:solidFill>
            <a:srgbClr val="B2D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9EA9-E7FE-4D70-9D06-A4A4CDAD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4269"/>
            <a:ext cx="9144000" cy="564315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85DA608-A7EE-496E-89A5-C126239B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A26A5E-2A22-4FAE-BDE7-B3B1A9818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8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2"/>
    </mc:Choice>
    <mc:Fallback>
      <p:transition spd="slow" advTm="21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0073-2003">
  <a:themeElements>
    <a:clrScheme name="Custom 142">
      <a:dk1>
        <a:srgbClr val="0C0600"/>
      </a:dk1>
      <a:lt1>
        <a:srgbClr val="FFFFFF"/>
      </a:lt1>
      <a:dk2>
        <a:srgbClr val="03B0B9"/>
      </a:dk2>
      <a:lt2>
        <a:srgbClr val="7BDEFD"/>
      </a:lt2>
      <a:accent1>
        <a:srgbClr val="9CBCC4"/>
      </a:accent1>
      <a:accent2>
        <a:srgbClr val="DCE9EC"/>
      </a:accent2>
      <a:accent3>
        <a:srgbClr val="9AA5A8"/>
      </a:accent3>
      <a:accent4>
        <a:srgbClr val="005658"/>
      </a:accent4>
      <a:accent5>
        <a:srgbClr val="14CECE"/>
      </a:accent5>
      <a:accent6>
        <a:srgbClr val="ECF6F8"/>
      </a:accent6>
      <a:hlink>
        <a:srgbClr val="FF0000"/>
      </a:hlink>
      <a:folHlink>
        <a:srgbClr val="0051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61105BD-D51B-400F-882B-25AE0777790C}" vid="{64711577-7AD1-450E-92DD-36401D85DB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N0172</Template>
  <TotalTime>3168</TotalTime>
  <Words>544</Words>
  <Application>Microsoft Office PowerPoint</Application>
  <PresentationFormat>Widescreen</PresentationFormat>
  <Paragraphs>82</Paragraphs>
  <Slides>17</Slides>
  <Notes>0</Notes>
  <HiddenSlides>0</HiddenSlides>
  <MMClips>17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Adobe Caslon Pro</vt:lpstr>
      <vt:lpstr>Arial</vt:lpstr>
      <vt:lpstr>Calibri</vt:lpstr>
      <vt:lpstr>Helvetica</vt:lpstr>
      <vt:lpstr>Tahoma</vt:lpstr>
      <vt:lpstr>N0073-2003</vt:lpstr>
      <vt:lpstr>Worksheet</vt:lpstr>
      <vt:lpstr>Critical Zone Exploration Network (CZEN) Research Site Exploration</vt:lpstr>
      <vt:lpstr>Introduction</vt:lpstr>
      <vt:lpstr>Introduction</vt:lpstr>
      <vt:lpstr>Data model</vt:lpstr>
      <vt:lpstr>Project Order of Operations</vt:lpstr>
      <vt:lpstr>Pre-cleaning Data</vt:lpstr>
      <vt:lpstr>Data Cleaning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Clementi, Johnathan (clemenj)</dc:creator>
  <cp:lastModifiedBy>Clementi, Johnathan (clemenj)</cp:lastModifiedBy>
  <cp:revision>40</cp:revision>
  <dcterms:created xsi:type="dcterms:W3CDTF">2020-05-01T20:22:27Z</dcterms:created>
  <dcterms:modified xsi:type="dcterms:W3CDTF">2020-05-04T01:12:01Z</dcterms:modified>
</cp:coreProperties>
</file>